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8" r:id="rId4"/>
    <p:sldId id="285" r:id="rId5"/>
    <p:sldId id="258" r:id="rId6"/>
    <p:sldId id="282" r:id="rId7"/>
    <p:sldId id="279" r:id="rId8"/>
    <p:sldId id="280" r:id="rId9"/>
    <p:sldId id="281" r:id="rId10"/>
    <p:sldId id="260" r:id="rId11"/>
    <p:sldId id="261" r:id="rId12"/>
    <p:sldId id="286" r:id="rId13"/>
    <p:sldId id="284" r:id="rId14"/>
    <p:sldId id="267" r:id="rId15"/>
    <p:sldId id="264" r:id="rId16"/>
    <p:sldId id="266" r:id="rId17"/>
    <p:sldId id="268" r:id="rId18"/>
    <p:sldId id="287" r:id="rId19"/>
    <p:sldId id="276" r:id="rId20"/>
    <p:sldId id="269" r:id="rId21"/>
    <p:sldId id="270" r:id="rId22"/>
    <p:sldId id="283" r:id="rId23"/>
    <p:sldId id="273" r:id="rId24"/>
    <p:sldId id="271" r:id="rId25"/>
    <p:sldId id="275" r:id="rId26"/>
    <p:sldId id="272" r:id="rId27"/>
    <p:sldId id="274" r:id="rId28"/>
    <p:sldId id="277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B3565A-C77C-4BBB-BC26-8F23CE32277E}" v="8328" dt="2021-11-15T07:38:15.5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 TSQ" userId="1d9b48f1f5b75d98" providerId="LiveId" clId="{DF10F34B-D130-491E-BA72-FFA83B7D3F26}"/>
    <pc:docChg chg="mod">
      <pc:chgData name="K TSQ" userId="1d9b48f1f5b75d98" providerId="LiveId" clId="{DF10F34B-D130-491E-BA72-FFA83B7D3F26}" dt="2021-11-16T07:09:19.834" v="0"/>
      <pc:docMkLst>
        <pc:docMk/>
      </pc:docMkLst>
    </pc:docChg>
  </pc:docChgLst>
  <pc:docChgLst>
    <pc:chgData name="K TSQ" userId="1d9b48f1f5b75d98" providerId="LiveId" clId="{62B3565A-C77C-4BBB-BC26-8F23CE32277E}"/>
    <pc:docChg chg="undo redo custSel addSld delSld modSld sldOrd modMainMaster">
      <pc:chgData name="K TSQ" userId="1d9b48f1f5b75d98" providerId="LiveId" clId="{62B3565A-C77C-4BBB-BC26-8F23CE32277E}" dt="2021-11-15T07:38:48.816" v="23874" actId="14100"/>
      <pc:docMkLst>
        <pc:docMk/>
      </pc:docMkLst>
      <pc:sldChg chg="addSp delSp modSp mod setBg addAnim modAnim">
        <pc:chgData name="K TSQ" userId="1d9b48f1f5b75d98" providerId="LiveId" clId="{62B3565A-C77C-4BBB-BC26-8F23CE32277E}" dt="2021-11-11T15:43:27.218" v="15502"/>
        <pc:sldMkLst>
          <pc:docMk/>
          <pc:sldMk cId="518622758" sldId="256"/>
        </pc:sldMkLst>
        <pc:spChg chg="mod">
          <ac:chgData name="K TSQ" userId="1d9b48f1f5b75d98" providerId="LiveId" clId="{62B3565A-C77C-4BBB-BC26-8F23CE32277E}" dt="2021-11-11T03:35:18.186" v="4428" actId="20577"/>
          <ac:spMkLst>
            <pc:docMk/>
            <pc:sldMk cId="518622758" sldId="256"/>
            <ac:spMk id="2" creationId="{E0508971-4605-41DD-9934-138957AD97F2}"/>
          </ac:spMkLst>
        </pc:spChg>
        <pc:spChg chg="mod">
          <ac:chgData name="K TSQ" userId="1d9b48f1f5b75d98" providerId="LiveId" clId="{62B3565A-C77C-4BBB-BC26-8F23CE32277E}" dt="2021-11-10T17:08:11.369" v="3459" actId="1076"/>
          <ac:spMkLst>
            <pc:docMk/>
            <pc:sldMk cId="518622758" sldId="256"/>
            <ac:spMk id="3" creationId="{52B28973-E7B7-4154-AD00-BBBF79DD082A}"/>
          </ac:spMkLst>
        </pc:spChg>
        <pc:spChg chg="add del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11" creationId="{E91DC736-0EF8-4F87-9146-EBF1D2EE4D3D}"/>
          </ac:spMkLst>
        </pc:spChg>
        <pc:spChg chg="add del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13" creationId="{097CD68E-23E3-4007-8847-CD0944C4F7BE}"/>
          </ac:spMkLst>
        </pc:spChg>
        <pc:spChg chg="add del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15" creationId="{AF2F604E-43BE-4DC3-B983-E071523364F8}"/>
          </ac:spMkLst>
        </pc:spChg>
        <pc:spChg chg="add del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17" creationId="{08C9B587-E65E-4B52-B37C-ABEBB6E87928}"/>
          </ac:spMkLst>
        </pc:spChg>
        <pc:spChg chg="add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19" creationId="{ECC07320-C2CA-4E29-8481-9D9E143C7788}"/>
          </ac:spMkLst>
        </pc:spChg>
        <pc:spChg chg="add">
          <ac:chgData name="K TSQ" userId="1d9b48f1f5b75d98" providerId="LiveId" clId="{62B3565A-C77C-4BBB-BC26-8F23CE32277E}" dt="2021-11-10T17:08:03.105" v="3458" actId="26606"/>
          <ac:spMkLst>
            <pc:docMk/>
            <pc:sldMk cId="518622758" sldId="256"/>
            <ac:spMk id="20" creationId="{178FB36B-5BFE-42CA-BC60-1115E0D95EEC}"/>
          </ac:spMkLst>
        </pc:spChg>
        <pc:spChg chg="add del">
          <ac:chgData name="K TSQ" userId="1d9b48f1f5b75d98" providerId="LiveId" clId="{62B3565A-C77C-4BBB-BC26-8F23CE32277E}" dt="2021-11-10T17:08:01.694" v="3457" actId="26606"/>
          <ac:spMkLst>
            <pc:docMk/>
            <pc:sldMk cId="518622758" sldId="256"/>
            <ac:spMk id="22" creationId="{ECC07320-C2CA-4E29-8481-9D9E143C7788}"/>
          </ac:spMkLst>
        </pc:spChg>
        <pc:spChg chg="add del">
          <ac:chgData name="K TSQ" userId="1d9b48f1f5b75d98" providerId="LiveId" clId="{62B3565A-C77C-4BBB-BC26-8F23CE32277E}" dt="2021-11-10T17:08:01.694" v="3457" actId="26606"/>
          <ac:spMkLst>
            <pc:docMk/>
            <pc:sldMk cId="518622758" sldId="256"/>
            <ac:spMk id="24" creationId="{178FB36B-5BFE-42CA-BC60-1115E0D95EEC}"/>
          </ac:spMkLst>
        </pc:spChg>
        <pc:picChg chg="add mod ord modCrop">
          <ac:chgData name="K TSQ" userId="1d9b48f1f5b75d98" providerId="LiveId" clId="{62B3565A-C77C-4BBB-BC26-8F23CE32277E}" dt="2021-11-11T13:50:53.216" v="11777" actId="732"/>
          <ac:picMkLst>
            <pc:docMk/>
            <pc:sldMk cId="518622758" sldId="256"/>
            <ac:picMk id="5" creationId="{1FE54A7B-114E-4910-B28B-88AABFB54129}"/>
          </ac:picMkLst>
        </pc:picChg>
        <pc:picChg chg="del">
          <ac:chgData name="K TSQ" userId="1d9b48f1f5b75d98" providerId="LiveId" clId="{62B3565A-C77C-4BBB-BC26-8F23CE32277E}" dt="2021-11-08T05:35:21.581" v="537" actId="478"/>
          <ac:picMkLst>
            <pc:docMk/>
            <pc:sldMk cId="518622758" sldId="256"/>
            <ac:picMk id="7" creationId="{512D3811-1ABC-42D6-B905-731A0DB3BC23}"/>
          </ac:picMkLst>
        </pc:picChg>
      </pc:sldChg>
      <pc:sldChg chg="addSp delSp modSp mod">
        <pc:chgData name="K TSQ" userId="1d9b48f1f5b75d98" providerId="LiveId" clId="{62B3565A-C77C-4BBB-BC26-8F23CE32277E}" dt="2021-11-14T18:18:50.560" v="19276" actId="1076"/>
        <pc:sldMkLst>
          <pc:docMk/>
          <pc:sldMk cId="191208485" sldId="257"/>
        </pc:sldMkLst>
        <pc:spChg chg="mod">
          <ac:chgData name="K TSQ" userId="1d9b48f1f5b75d98" providerId="LiveId" clId="{62B3565A-C77C-4BBB-BC26-8F23CE32277E}" dt="2021-11-08T05:33:00.849" v="529" actId="113"/>
          <ac:spMkLst>
            <pc:docMk/>
            <pc:sldMk cId="191208485" sldId="257"/>
            <ac:spMk id="2" creationId="{E4639E35-D43F-4ED9-8452-799311F45C58}"/>
          </ac:spMkLst>
        </pc:spChg>
        <pc:spChg chg="mod">
          <ac:chgData name="K TSQ" userId="1d9b48f1f5b75d98" providerId="LiveId" clId="{62B3565A-C77C-4BBB-BC26-8F23CE32277E}" dt="2021-11-14T17:33:32.543" v="17351"/>
          <ac:spMkLst>
            <pc:docMk/>
            <pc:sldMk cId="191208485" sldId="257"/>
            <ac:spMk id="3" creationId="{4C147C13-F23A-4E7A-9C4A-51C703A330AB}"/>
          </ac:spMkLst>
        </pc:spChg>
        <pc:spChg chg="add mod">
          <ac:chgData name="K TSQ" userId="1d9b48f1f5b75d98" providerId="LiveId" clId="{62B3565A-C77C-4BBB-BC26-8F23CE32277E}" dt="2021-11-08T05:33:11.634" v="531" actId="164"/>
          <ac:spMkLst>
            <pc:docMk/>
            <pc:sldMk cId="191208485" sldId="257"/>
            <ac:spMk id="10" creationId="{F8D83E86-B1A4-42BB-A3B4-10CA6B13A8C5}"/>
          </ac:spMkLst>
        </pc:spChg>
        <pc:grpChg chg="add del mod">
          <ac:chgData name="K TSQ" userId="1d9b48f1f5b75d98" providerId="LiveId" clId="{62B3565A-C77C-4BBB-BC26-8F23CE32277E}" dt="2021-11-14T18:18:38.065" v="19273" actId="478"/>
          <ac:grpSpMkLst>
            <pc:docMk/>
            <pc:sldMk cId="191208485" sldId="257"/>
            <ac:grpSpMk id="11" creationId="{90717DE0-631F-4BBF-B95B-7926ABF0FD4B}"/>
          </ac:grpSpMkLst>
        </pc:grpChg>
        <pc:picChg chg="add del mod ord">
          <ac:chgData name="K TSQ" userId="1d9b48f1f5b75d98" providerId="LiveId" clId="{62B3565A-C77C-4BBB-BC26-8F23CE32277E}" dt="2021-11-14T18:18:49.195" v="19274" actId="478"/>
          <ac:picMkLst>
            <pc:docMk/>
            <pc:sldMk cId="191208485" sldId="257"/>
            <ac:picMk id="5" creationId="{2A6B769B-D8E6-496C-9AF5-D70778D03691}"/>
          </ac:picMkLst>
        </pc:picChg>
        <pc:picChg chg="add mod">
          <ac:chgData name="K TSQ" userId="1d9b48f1f5b75d98" providerId="LiveId" clId="{62B3565A-C77C-4BBB-BC26-8F23CE32277E}" dt="2021-11-14T18:18:50.560" v="19276" actId="1076"/>
          <ac:picMkLst>
            <pc:docMk/>
            <pc:sldMk cId="191208485" sldId="257"/>
            <ac:picMk id="6" creationId="{052AA56D-7086-4CC1-9453-6B72113A450E}"/>
          </ac:picMkLst>
        </pc:picChg>
        <pc:picChg chg="add mod">
          <ac:chgData name="K TSQ" userId="1d9b48f1f5b75d98" providerId="LiveId" clId="{62B3565A-C77C-4BBB-BC26-8F23CE32277E}" dt="2021-11-08T05:33:11.634" v="531" actId="164"/>
          <ac:picMkLst>
            <pc:docMk/>
            <pc:sldMk cId="191208485" sldId="257"/>
            <ac:picMk id="7" creationId="{DCB25AAB-3CC0-45F5-86D5-B68DFE74E805}"/>
          </ac:picMkLst>
        </pc:picChg>
        <pc:picChg chg="add mod">
          <ac:chgData name="K TSQ" userId="1d9b48f1f5b75d98" providerId="LiveId" clId="{62B3565A-C77C-4BBB-BC26-8F23CE32277E}" dt="2021-11-08T05:33:11.634" v="531" actId="164"/>
          <ac:picMkLst>
            <pc:docMk/>
            <pc:sldMk cId="191208485" sldId="257"/>
            <ac:picMk id="9" creationId="{78B440D7-6955-4862-9E79-8A9D7836367F}"/>
          </ac:picMkLst>
        </pc:picChg>
        <pc:picChg chg="add mod">
          <ac:chgData name="K TSQ" userId="1d9b48f1f5b75d98" providerId="LiveId" clId="{62B3565A-C77C-4BBB-BC26-8F23CE32277E}" dt="2021-11-10T17:09:05.908" v="3478"/>
          <ac:picMkLst>
            <pc:docMk/>
            <pc:sldMk cId="191208485" sldId="257"/>
            <ac:picMk id="12" creationId="{843CAA99-EA03-4D0F-B645-446C96945445}"/>
          </ac:picMkLst>
        </pc:picChg>
      </pc:sldChg>
      <pc:sldChg chg="addSp delSp modSp new mod">
        <pc:chgData name="K TSQ" userId="1d9b48f1f5b75d98" providerId="LiveId" clId="{62B3565A-C77C-4BBB-BC26-8F23CE32277E}" dt="2021-11-15T07:03:56.707" v="21254" actId="20577"/>
        <pc:sldMkLst>
          <pc:docMk/>
          <pc:sldMk cId="2353522058" sldId="258"/>
        </pc:sldMkLst>
        <pc:spChg chg="mod">
          <ac:chgData name="K TSQ" userId="1d9b48f1f5b75d98" providerId="LiveId" clId="{62B3565A-C77C-4BBB-BC26-8F23CE32277E}" dt="2021-11-14T17:36:26.225" v="17391" actId="20577"/>
          <ac:spMkLst>
            <pc:docMk/>
            <pc:sldMk cId="2353522058" sldId="258"/>
            <ac:spMk id="2" creationId="{56E2E2F8-8C99-49A1-A6D9-93880EF5D7E7}"/>
          </ac:spMkLst>
        </pc:spChg>
        <pc:spChg chg="mod">
          <ac:chgData name="K TSQ" userId="1d9b48f1f5b75d98" providerId="LiveId" clId="{62B3565A-C77C-4BBB-BC26-8F23CE32277E}" dt="2021-11-15T07:03:56.707" v="21254" actId="20577"/>
          <ac:spMkLst>
            <pc:docMk/>
            <pc:sldMk cId="2353522058" sldId="258"/>
            <ac:spMk id="3" creationId="{EC41E4BC-C7FA-4CE7-8656-1A90EA42F204}"/>
          </ac:spMkLst>
        </pc:spChg>
        <pc:spChg chg="mod">
          <ac:chgData name="K TSQ" userId="1d9b48f1f5b75d98" providerId="LiveId" clId="{62B3565A-C77C-4BBB-BC26-8F23CE32277E}" dt="2021-11-11T07:12:23.228" v="4727"/>
          <ac:spMkLst>
            <pc:docMk/>
            <pc:sldMk cId="2353522058" sldId="258"/>
            <ac:spMk id="9" creationId="{03AE3281-C27E-47D5-B6A9-6D0B6707655F}"/>
          </ac:spMkLst>
        </pc:spChg>
        <pc:spChg chg="add del mod">
          <ac:chgData name="K TSQ" userId="1d9b48f1f5b75d98" providerId="LiveId" clId="{62B3565A-C77C-4BBB-BC26-8F23CE32277E}" dt="2021-11-15T04:40:19.012" v="20459" actId="21"/>
          <ac:spMkLst>
            <pc:docMk/>
            <pc:sldMk cId="2353522058" sldId="258"/>
            <ac:spMk id="12" creationId="{FFC1F7E8-F59B-4CD3-83C1-7920AB227642}"/>
          </ac:spMkLst>
        </pc:spChg>
        <pc:spChg chg="add del mod">
          <ac:chgData name="K TSQ" userId="1d9b48f1f5b75d98" providerId="LiveId" clId="{62B3565A-C77C-4BBB-BC26-8F23CE32277E}" dt="2021-11-15T04:40:19.012" v="20459" actId="21"/>
          <ac:spMkLst>
            <pc:docMk/>
            <pc:sldMk cId="2353522058" sldId="258"/>
            <ac:spMk id="14" creationId="{6A96395E-B457-4CC0-A78F-DF0828E3827E}"/>
          </ac:spMkLst>
        </pc:spChg>
        <pc:grpChg chg="add del mod">
          <ac:chgData name="K TSQ" userId="1d9b48f1f5b75d98" providerId="LiveId" clId="{62B3565A-C77C-4BBB-BC26-8F23CE32277E}" dt="2021-11-14T18:09:30.268" v="19033" actId="478"/>
          <ac:grpSpMkLst>
            <pc:docMk/>
            <pc:sldMk cId="2353522058" sldId="258"/>
            <ac:grpSpMk id="6" creationId="{841126AA-00AC-4096-9B36-0104E9C82E4D}"/>
          </ac:grpSpMkLst>
        </pc:grpChg>
        <pc:picChg chg="add mod">
          <ac:chgData name="K TSQ" userId="1d9b48f1f5b75d98" providerId="LiveId" clId="{62B3565A-C77C-4BBB-BC26-8F23CE32277E}" dt="2021-11-10T17:09:06.928" v="3479"/>
          <ac:picMkLst>
            <pc:docMk/>
            <pc:sldMk cId="2353522058" sldId="258"/>
            <ac:picMk id="4" creationId="{4B1014A3-FF8E-4636-BE53-33847C05B395}"/>
          </ac:picMkLst>
        </pc:picChg>
        <pc:picChg chg="add mod">
          <ac:chgData name="K TSQ" userId="1d9b48f1f5b75d98" providerId="LiveId" clId="{62B3565A-C77C-4BBB-BC26-8F23CE32277E}" dt="2021-11-15T07:00:44.171" v="20856" actId="1076"/>
          <ac:picMkLst>
            <pc:docMk/>
            <pc:sldMk cId="2353522058" sldId="258"/>
            <ac:picMk id="5" creationId="{3B2B6421-5143-496C-97FF-EC0787377BDC}"/>
          </ac:picMkLst>
        </pc:picChg>
        <pc:picChg chg="mod">
          <ac:chgData name="K TSQ" userId="1d9b48f1f5b75d98" providerId="LiveId" clId="{62B3565A-C77C-4BBB-BC26-8F23CE32277E}" dt="2021-11-11T07:12:23.228" v="4727"/>
          <ac:picMkLst>
            <pc:docMk/>
            <pc:sldMk cId="2353522058" sldId="258"/>
            <ac:picMk id="7" creationId="{63FEEFE2-9C02-435F-97D3-0E01720F44D9}"/>
          </ac:picMkLst>
        </pc:picChg>
        <pc:picChg chg="mod">
          <ac:chgData name="K TSQ" userId="1d9b48f1f5b75d98" providerId="LiveId" clId="{62B3565A-C77C-4BBB-BC26-8F23CE32277E}" dt="2021-11-11T07:12:23.228" v="4727"/>
          <ac:picMkLst>
            <pc:docMk/>
            <pc:sldMk cId="2353522058" sldId="258"/>
            <ac:picMk id="8" creationId="{131532C7-36BD-4C6F-AA7C-F7CABECED95F}"/>
          </ac:picMkLst>
        </pc:picChg>
        <pc:picChg chg="add mod">
          <ac:chgData name="K TSQ" userId="1d9b48f1f5b75d98" providerId="LiveId" clId="{62B3565A-C77C-4BBB-BC26-8F23CE32277E}" dt="2021-11-15T07:00:47.287" v="20859" actId="1076"/>
          <ac:picMkLst>
            <pc:docMk/>
            <pc:sldMk cId="2353522058" sldId="258"/>
            <ac:picMk id="10" creationId="{93126978-32B5-4F67-B3E2-889AD3352D7C}"/>
          </ac:picMkLst>
        </pc:picChg>
      </pc:sldChg>
      <pc:sldChg chg="modSp new del mod">
        <pc:chgData name="K TSQ" userId="1d9b48f1f5b75d98" providerId="LiveId" clId="{62B3565A-C77C-4BBB-BC26-8F23CE32277E}" dt="2021-11-10T16:53:44.241" v="2715" actId="47"/>
        <pc:sldMkLst>
          <pc:docMk/>
          <pc:sldMk cId="3036422962" sldId="259"/>
        </pc:sldMkLst>
        <pc:spChg chg="mod">
          <ac:chgData name="K TSQ" userId="1d9b48f1f5b75d98" providerId="LiveId" clId="{62B3565A-C77C-4BBB-BC26-8F23CE32277E}" dt="2021-11-10T16:35:40.528" v="801" actId="113"/>
          <ac:spMkLst>
            <pc:docMk/>
            <pc:sldMk cId="3036422962" sldId="259"/>
            <ac:spMk id="2" creationId="{1F28590A-647B-4855-A2BD-8E4EEF40B316}"/>
          </ac:spMkLst>
        </pc:spChg>
        <pc:spChg chg="mod">
          <ac:chgData name="K TSQ" userId="1d9b48f1f5b75d98" providerId="LiveId" clId="{62B3565A-C77C-4BBB-BC26-8F23CE32277E}" dt="2021-11-10T16:53:37.417" v="2710" actId="21"/>
          <ac:spMkLst>
            <pc:docMk/>
            <pc:sldMk cId="3036422962" sldId="259"/>
            <ac:spMk id="3" creationId="{2B6A2BE8-B672-4C6D-975A-3F04BCA244E1}"/>
          </ac:spMkLst>
        </pc:spChg>
      </pc:sldChg>
      <pc:sldChg chg="addSp delSp modSp new mod modAnim">
        <pc:chgData name="K TSQ" userId="1d9b48f1f5b75d98" providerId="LiveId" clId="{62B3565A-C77C-4BBB-BC26-8F23CE32277E}" dt="2021-11-15T07:14:29.393" v="21755"/>
        <pc:sldMkLst>
          <pc:docMk/>
          <pc:sldMk cId="1999761531" sldId="260"/>
        </pc:sldMkLst>
        <pc:spChg chg="mod">
          <ac:chgData name="K TSQ" userId="1d9b48f1f5b75d98" providerId="LiveId" clId="{62B3565A-C77C-4BBB-BC26-8F23CE32277E}" dt="2021-11-14T18:05:15.914" v="18950"/>
          <ac:spMkLst>
            <pc:docMk/>
            <pc:sldMk cId="1999761531" sldId="260"/>
            <ac:spMk id="2" creationId="{E11A7B69-75DF-4711-85CA-75CB9AE432A1}"/>
          </ac:spMkLst>
        </pc:spChg>
        <pc:spChg chg="mod">
          <ac:chgData name="K TSQ" userId="1d9b48f1f5b75d98" providerId="LiveId" clId="{62B3565A-C77C-4BBB-BC26-8F23CE32277E}" dt="2021-11-15T07:14:17.723" v="21754" actId="113"/>
          <ac:spMkLst>
            <pc:docMk/>
            <pc:sldMk cId="1999761531" sldId="260"/>
            <ac:spMk id="3" creationId="{BABB0096-53E6-431E-903F-BBAD00D8C2E1}"/>
          </ac:spMkLst>
        </pc:spChg>
        <pc:picChg chg="add mod ord">
          <ac:chgData name="K TSQ" userId="1d9b48f1f5b75d98" providerId="LiveId" clId="{62B3565A-C77C-4BBB-BC26-8F23CE32277E}" dt="2021-11-11T11:01:10.007" v="7475" actId="166"/>
          <ac:picMkLst>
            <pc:docMk/>
            <pc:sldMk cId="1999761531" sldId="260"/>
            <ac:picMk id="4" creationId="{7A643E65-FBCD-4035-AECA-A7D50CD535FB}"/>
          </ac:picMkLst>
        </pc:picChg>
        <pc:picChg chg="add mod ord">
          <ac:chgData name="K TSQ" userId="1d9b48f1f5b75d98" providerId="LiveId" clId="{62B3565A-C77C-4BBB-BC26-8F23CE32277E}" dt="2021-11-11T14:14:16.440" v="13180" actId="1076"/>
          <ac:picMkLst>
            <pc:docMk/>
            <pc:sldMk cId="1999761531" sldId="260"/>
            <ac:picMk id="6" creationId="{E115C620-B71D-4722-BF59-B2D12868E038}"/>
          </ac:picMkLst>
        </pc:picChg>
        <pc:picChg chg="add del mod">
          <ac:chgData name="K TSQ" userId="1d9b48f1f5b75d98" providerId="LiveId" clId="{62B3565A-C77C-4BBB-BC26-8F23CE32277E}" dt="2021-11-15T07:09:50.778" v="21495"/>
          <ac:picMkLst>
            <pc:docMk/>
            <pc:sldMk cId="1999761531" sldId="260"/>
            <ac:picMk id="7" creationId="{BF3EAADE-83B0-48EC-B64A-3206EFA06F94}"/>
          </ac:picMkLst>
        </pc:picChg>
      </pc:sldChg>
      <pc:sldChg chg="addSp delSp modSp new mod delAnim modAnim">
        <pc:chgData name="K TSQ" userId="1d9b48f1f5b75d98" providerId="LiveId" clId="{62B3565A-C77C-4BBB-BC26-8F23CE32277E}" dt="2021-11-15T07:23:28.655" v="22855" actId="1076"/>
        <pc:sldMkLst>
          <pc:docMk/>
          <pc:sldMk cId="3554734902" sldId="261"/>
        </pc:sldMkLst>
        <pc:spChg chg="mod">
          <ac:chgData name="K TSQ" userId="1d9b48f1f5b75d98" providerId="LiveId" clId="{62B3565A-C77C-4BBB-BC26-8F23CE32277E}" dt="2021-11-11T11:50:58.368" v="9599"/>
          <ac:spMkLst>
            <pc:docMk/>
            <pc:sldMk cId="3554734902" sldId="261"/>
            <ac:spMk id="2" creationId="{CC1292FE-847B-4E21-A670-3292F9427E9F}"/>
          </ac:spMkLst>
        </pc:spChg>
        <pc:spChg chg="mod">
          <ac:chgData name="K TSQ" userId="1d9b48f1f5b75d98" providerId="LiveId" clId="{62B3565A-C77C-4BBB-BC26-8F23CE32277E}" dt="2021-11-15T07:22:40.875" v="22841"/>
          <ac:spMkLst>
            <pc:docMk/>
            <pc:sldMk cId="3554734902" sldId="261"/>
            <ac:spMk id="3" creationId="{1883AF9F-D935-44B8-8D5D-2234F9715D05}"/>
          </ac:spMkLst>
        </pc:spChg>
        <pc:spChg chg="add del mod">
          <ac:chgData name="K TSQ" userId="1d9b48f1f5b75d98" providerId="LiveId" clId="{62B3565A-C77C-4BBB-BC26-8F23CE32277E}" dt="2021-11-14T18:59:01.018" v="19461" actId="21"/>
          <ac:spMkLst>
            <pc:docMk/>
            <pc:sldMk cId="3554734902" sldId="261"/>
            <ac:spMk id="5" creationId="{32307EB7-61D8-412B-92EB-AD3AA8FFFCD7}"/>
          </ac:spMkLst>
        </pc:spChg>
        <pc:spChg chg="add del mod">
          <ac:chgData name="K TSQ" userId="1d9b48f1f5b75d98" providerId="LiveId" clId="{62B3565A-C77C-4BBB-BC26-8F23CE32277E}" dt="2021-11-15T07:17:26.751" v="22188" actId="478"/>
          <ac:spMkLst>
            <pc:docMk/>
            <pc:sldMk cId="3554734902" sldId="261"/>
            <ac:spMk id="6" creationId="{DF6AD726-0A83-4641-A583-985B44FE9581}"/>
          </ac:spMkLst>
        </pc:spChg>
        <pc:picChg chg="add mod">
          <ac:chgData name="K TSQ" userId="1d9b48f1f5b75d98" providerId="LiveId" clId="{62B3565A-C77C-4BBB-BC26-8F23CE32277E}" dt="2021-11-10T17:09:10.542" v="3482"/>
          <ac:picMkLst>
            <pc:docMk/>
            <pc:sldMk cId="3554734902" sldId="261"/>
            <ac:picMk id="4" creationId="{9887614D-CA3D-4074-A2DF-9815D748518D}"/>
          </ac:picMkLst>
        </pc:picChg>
        <pc:picChg chg="add del mod">
          <ac:chgData name="K TSQ" userId="1d9b48f1f5b75d98" providerId="LiveId" clId="{62B3565A-C77C-4BBB-BC26-8F23CE32277E}" dt="2021-11-15T07:23:11.277" v="22846" actId="21"/>
          <ac:picMkLst>
            <pc:docMk/>
            <pc:sldMk cId="3554734902" sldId="261"/>
            <ac:picMk id="7" creationId="{FD51DD15-981C-4F11-8D4C-77B31C4CB9ED}"/>
          </ac:picMkLst>
        </pc:picChg>
        <pc:picChg chg="add mod">
          <ac:chgData name="K TSQ" userId="1d9b48f1f5b75d98" providerId="LiveId" clId="{62B3565A-C77C-4BBB-BC26-8F23CE32277E}" dt="2021-11-15T07:23:28.655" v="22855" actId="1076"/>
          <ac:picMkLst>
            <pc:docMk/>
            <pc:sldMk cId="3554734902" sldId="261"/>
            <ac:picMk id="8" creationId="{E5ED6B89-E4AC-4646-B3E6-D96F4BF043FD}"/>
          </ac:picMkLst>
        </pc:picChg>
      </pc:sldChg>
      <pc:sldChg chg="addSp delSp modSp new del mod">
        <pc:chgData name="K TSQ" userId="1d9b48f1f5b75d98" providerId="LiveId" clId="{62B3565A-C77C-4BBB-BC26-8F23CE32277E}" dt="2021-11-11T07:07:54.180" v="4582" actId="47"/>
        <pc:sldMkLst>
          <pc:docMk/>
          <pc:sldMk cId="392837040" sldId="262"/>
        </pc:sldMkLst>
        <pc:spChg chg="mod">
          <ac:chgData name="K TSQ" userId="1d9b48f1f5b75d98" providerId="LiveId" clId="{62B3565A-C77C-4BBB-BC26-8F23CE32277E}" dt="2021-11-10T16:42:35.853" v="1582" actId="113"/>
          <ac:spMkLst>
            <pc:docMk/>
            <pc:sldMk cId="392837040" sldId="262"/>
            <ac:spMk id="2" creationId="{7E95F273-4BE1-4562-8DE4-E27C59295AC9}"/>
          </ac:spMkLst>
        </pc:spChg>
        <pc:spChg chg="del mod">
          <ac:chgData name="K TSQ" userId="1d9b48f1f5b75d98" providerId="LiveId" clId="{62B3565A-C77C-4BBB-BC26-8F23CE32277E}" dt="2021-11-11T07:07:41.921" v="4579" actId="21"/>
          <ac:spMkLst>
            <pc:docMk/>
            <pc:sldMk cId="392837040" sldId="262"/>
            <ac:spMk id="3" creationId="{482B622A-F01C-4FF0-9BB6-0B48BFC6980C}"/>
          </ac:spMkLst>
        </pc:spChg>
        <pc:spChg chg="add mod">
          <ac:chgData name="K TSQ" userId="1d9b48f1f5b75d98" providerId="LiveId" clId="{62B3565A-C77C-4BBB-BC26-8F23CE32277E}" dt="2021-11-11T07:07:41.921" v="4579" actId="21"/>
          <ac:spMkLst>
            <pc:docMk/>
            <pc:sldMk cId="392837040" sldId="262"/>
            <ac:spMk id="6" creationId="{F22C5F08-9B40-48F8-AF5E-961C0856088E}"/>
          </ac:spMkLst>
        </pc:spChg>
        <pc:picChg chg="add mod">
          <ac:chgData name="K TSQ" userId="1d9b48f1f5b75d98" providerId="LiveId" clId="{62B3565A-C77C-4BBB-BC26-8F23CE32277E}" dt="2021-11-10T17:09:09.508" v="3481"/>
          <ac:picMkLst>
            <pc:docMk/>
            <pc:sldMk cId="392837040" sldId="262"/>
            <ac:picMk id="4" creationId="{72B686B4-6097-4181-84B3-957F050E4C30}"/>
          </ac:picMkLst>
        </pc:picChg>
      </pc:sldChg>
      <pc:sldChg chg="modSp add del mod">
        <pc:chgData name="K TSQ" userId="1d9b48f1f5b75d98" providerId="LiveId" clId="{62B3565A-C77C-4BBB-BC26-8F23CE32277E}" dt="2021-11-10T16:58:57.939" v="3110" actId="47"/>
        <pc:sldMkLst>
          <pc:docMk/>
          <pc:sldMk cId="4170963775" sldId="263"/>
        </pc:sldMkLst>
        <pc:spChg chg="mod">
          <ac:chgData name="K TSQ" userId="1d9b48f1f5b75d98" providerId="LiveId" clId="{62B3565A-C77C-4BBB-BC26-8F23CE32277E}" dt="2021-11-10T16:57:59.498" v="3076" actId="21"/>
          <ac:spMkLst>
            <pc:docMk/>
            <pc:sldMk cId="4170963775" sldId="263"/>
            <ac:spMk id="3" creationId="{482B622A-F01C-4FF0-9BB6-0B48BFC6980C}"/>
          </ac:spMkLst>
        </pc:spChg>
      </pc:sldChg>
      <pc:sldChg chg="addSp delSp modSp new mod modAnim">
        <pc:chgData name="K TSQ" userId="1d9b48f1f5b75d98" providerId="LiveId" clId="{62B3565A-C77C-4BBB-BC26-8F23CE32277E}" dt="2021-11-15T07:29:06.462" v="23230" actId="1076"/>
        <pc:sldMkLst>
          <pc:docMk/>
          <pc:sldMk cId="31766426" sldId="264"/>
        </pc:sldMkLst>
        <pc:spChg chg="mod">
          <ac:chgData name="K TSQ" userId="1d9b48f1f5b75d98" providerId="LiveId" clId="{62B3565A-C77C-4BBB-BC26-8F23CE32277E}" dt="2021-11-15T07:25:45.218" v="23049"/>
          <ac:spMkLst>
            <pc:docMk/>
            <pc:sldMk cId="31766426" sldId="264"/>
            <ac:spMk id="2" creationId="{C48F74D5-38B8-4EDC-8CD8-BDEC0F6AB84C}"/>
          </ac:spMkLst>
        </pc:spChg>
        <pc:spChg chg="mod">
          <ac:chgData name="K TSQ" userId="1d9b48f1f5b75d98" providerId="LiveId" clId="{62B3565A-C77C-4BBB-BC26-8F23CE32277E}" dt="2021-11-15T07:28:59.775" v="23226" actId="20577"/>
          <ac:spMkLst>
            <pc:docMk/>
            <pc:sldMk cId="31766426" sldId="264"/>
            <ac:spMk id="3" creationId="{CC7346FB-A30E-435B-BCCB-3A7B04C7703D}"/>
          </ac:spMkLst>
        </pc:spChg>
        <pc:spChg chg="add del mod">
          <ac:chgData name="K TSQ" userId="1d9b48f1f5b75d98" providerId="LiveId" clId="{62B3565A-C77C-4BBB-BC26-8F23CE32277E}" dt="2021-11-11T09:48:18.223" v="5686" actId="478"/>
          <ac:spMkLst>
            <pc:docMk/>
            <pc:sldMk cId="31766426" sldId="264"/>
            <ac:spMk id="5" creationId="{C1BAD079-DD15-4D50-B36E-54B14632E047}"/>
          </ac:spMkLst>
        </pc:spChg>
        <pc:spChg chg="add mod">
          <ac:chgData name="K TSQ" userId="1d9b48f1f5b75d98" providerId="LiveId" clId="{62B3565A-C77C-4BBB-BC26-8F23CE32277E}" dt="2021-11-15T07:27:22.354" v="23126" actId="20577"/>
          <ac:spMkLst>
            <pc:docMk/>
            <pc:sldMk cId="31766426" sldId="264"/>
            <ac:spMk id="6" creationId="{6A26E918-EA3C-43B0-BF32-A4591457FE88}"/>
          </ac:spMkLst>
        </pc:spChg>
        <pc:picChg chg="add mod">
          <ac:chgData name="K TSQ" userId="1d9b48f1f5b75d98" providerId="LiveId" clId="{62B3565A-C77C-4BBB-BC26-8F23CE32277E}" dt="2021-11-10T17:09:12.111" v="3483"/>
          <ac:picMkLst>
            <pc:docMk/>
            <pc:sldMk cId="31766426" sldId="264"/>
            <ac:picMk id="4" creationId="{5DA44EEB-14E1-494F-A289-C2B217A858C4}"/>
          </ac:picMkLst>
        </pc:picChg>
        <pc:picChg chg="add mod">
          <ac:chgData name="K TSQ" userId="1d9b48f1f5b75d98" providerId="LiveId" clId="{62B3565A-C77C-4BBB-BC26-8F23CE32277E}" dt="2021-11-15T07:29:06.462" v="23230" actId="1076"/>
          <ac:picMkLst>
            <pc:docMk/>
            <pc:sldMk cId="31766426" sldId="264"/>
            <ac:picMk id="7" creationId="{E3C1AC4F-57BB-44BC-B304-5A92D5E195C2}"/>
          </ac:picMkLst>
        </pc:picChg>
      </pc:sldChg>
      <pc:sldChg chg="addSp delSp modSp new del mod">
        <pc:chgData name="K TSQ" userId="1d9b48f1f5b75d98" providerId="LiveId" clId="{62B3565A-C77C-4BBB-BC26-8F23CE32277E}" dt="2021-11-11T07:18:17.028" v="4742" actId="47"/>
        <pc:sldMkLst>
          <pc:docMk/>
          <pc:sldMk cId="849478956" sldId="265"/>
        </pc:sldMkLst>
        <pc:spChg chg="mod">
          <ac:chgData name="K TSQ" userId="1d9b48f1f5b75d98" providerId="LiveId" clId="{62B3565A-C77C-4BBB-BC26-8F23CE32277E}" dt="2021-11-10T17:16:18.257" v="3790" actId="20577"/>
          <ac:spMkLst>
            <pc:docMk/>
            <pc:sldMk cId="849478956" sldId="265"/>
            <ac:spMk id="2" creationId="{5714FA38-4D82-4C76-AC63-21E970C2995A}"/>
          </ac:spMkLst>
        </pc:spChg>
        <pc:spChg chg="del mod">
          <ac:chgData name="K TSQ" userId="1d9b48f1f5b75d98" providerId="LiveId" clId="{62B3565A-C77C-4BBB-BC26-8F23CE32277E}" dt="2021-11-11T07:18:09.395" v="4739" actId="21"/>
          <ac:spMkLst>
            <pc:docMk/>
            <pc:sldMk cId="849478956" sldId="265"/>
            <ac:spMk id="3" creationId="{2CA9071F-94AD-4C87-927B-CC15BA3A994E}"/>
          </ac:spMkLst>
        </pc:spChg>
        <pc:spChg chg="add mod">
          <ac:chgData name="K TSQ" userId="1d9b48f1f5b75d98" providerId="LiveId" clId="{62B3565A-C77C-4BBB-BC26-8F23CE32277E}" dt="2021-11-11T07:18:09.395" v="4739" actId="21"/>
          <ac:spMkLst>
            <pc:docMk/>
            <pc:sldMk cId="849478956" sldId="265"/>
            <ac:spMk id="5" creationId="{1383BBDB-BBE7-43C4-8D3B-2B674F9F47EE}"/>
          </ac:spMkLst>
        </pc:spChg>
        <pc:picChg chg="add del mod">
          <ac:chgData name="K TSQ" userId="1d9b48f1f5b75d98" providerId="LiveId" clId="{62B3565A-C77C-4BBB-BC26-8F23CE32277E}" dt="2021-11-10T17:12:20.654" v="3683"/>
          <ac:picMkLst>
            <pc:docMk/>
            <pc:sldMk cId="849478956" sldId="265"/>
            <ac:picMk id="4" creationId="{E646B72C-AD6A-48A8-8FB2-A58C09619CE1}"/>
          </ac:picMkLst>
        </pc:picChg>
      </pc:sldChg>
      <pc:sldChg chg="addSp modSp new mod modAnim">
        <pc:chgData name="K TSQ" userId="1d9b48f1f5b75d98" providerId="LiveId" clId="{62B3565A-C77C-4BBB-BC26-8F23CE32277E}" dt="2021-11-15T07:29:37.923" v="23290"/>
        <pc:sldMkLst>
          <pc:docMk/>
          <pc:sldMk cId="83337245" sldId="266"/>
        </pc:sldMkLst>
        <pc:spChg chg="mod">
          <ac:chgData name="K TSQ" userId="1d9b48f1f5b75d98" providerId="LiveId" clId="{62B3565A-C77C-4BBB-BC26-8F23CE32277E}" dt="2021-11-15T07:25:48.301" v="23050"/>
          <ac:spMkLst>
            <pc:docMk/>
            <pc:sldMk cId="83337245" sldId="266"/>
            <ac:spMk id="2" creationId="{635D9666-5611-4FAF-B3DD-24C6C931CF05}"/>
          </ac:spMkLst>
        </pc:spChg>
        <pc:spChg chg="mod">
          <ac:chgData name="K TSQ" userId="1d9b48f1f5b75d98" providerId="LiveId" clId="{62B3565A-C77C-4BBB-BC26-8F23CE32277E}" dt="2021-11-15T07:29:30.647" v="23289"/>
          <ac:spMkLst>
            <pc:docMk/>
            <pc:sldMk cId="83337245" sldId="266"/>
            <ac:spMk id="3" creationId="{DE62F709-B884-4830-B6B8-E17DD2E1AAF5}"/>
          </ac:spMkLst>
        </pc:spChg>
        <pc:spChg chg="add mod">
          <ac:chgData name="K TSQ" userId="1d9b48f1f5b75d98" providerId="LiveId" clId="{62B3565A-C77C-4BBB-BC26-8F23CE32277E}" dt="2021-11-15T07:27:19.622" v="23125"/>
          <ac:spMkLst>
            <pc:docMk/>
            <pc:sldMk cId="83337245" sldId="266"/>
            <ac:spMk id="4" creationId="{C87146A1-A85A-434A-BE17-F93B07BE3DE3}"/>
          </ac:spMkLst>
        </pc:spChg>
        <pc:picChg chg="add mod">
          <ac:chgData name="K TSQ" userId="1d9b48f1f5b75d98" providerId="LiveId" clId="{62B3565A-C77C-4BBB-BC26-8F23CE32277E}" dt="2021-11-11T11:01:17.090" v="7477"/>
          <ac:picMkLst>
            <pc:docMk/>
            <pc:sldMk cId="83337245" sldId="266"/>
            <ac:picMk id="5" creationId="{F074F7AC-6021-4DFF-B357-F4C353A828EF}"/>
          </ac:picMkLst>
        </pc:picChg>
      </pc:sldChg>
      <pc:sldChg chg="addSp delSp modSp new mod ord modAnim">
        <pc:chgData name="K TSQ" userId="1d9b48f1f5b75d98" providerId="LiveId" clId="{62B3565A-C77C-4BBB-BC26-8F23CE32277E}" dt="2021-11-15T07:25:01.834" v="23039"/>
        <pc:sldMkLst>
          <pc:docMk/>
          <pc:sldMk cId="2949100686" sldId="267"/>
        </pc:sldMkLst>
        <pc:spChg chg="mod">
          <ac:chgData name="K TSQ" userId="1d9b48f1f5b75d98" providerId="LiveId" clId="{62B3565A-C77C-4BBB-BC26-8F23CE32277E}" dt="2021-11-11T11:49:33.429" v="9401"/>
          <ac:spMkLst>
            <pc:docMk/>
            <pc:sldMk cId="2949100686" sldId="267"/>
            <ac:spMk id="2" creationId="{E3CDF20E-3E0D-4C2E-8EC8-4FAD077B95EC}"/>
          </ac:spMkLst>
        </pc:spChg>
        <pc:spChg chg="mod">
          <ac:chgData name="K TSQ" userId="1d9b48f1f5b75d98" providerId="LiveId" clId="{62B3565A-C77C-4BBB-BC26-8F23CE32277E}" dt="2021-11-15T07:25:01.834" v="23039"/>
          <ac:spMkLst>
            <pc:docMk/>
            <pc:sldMk cId="2949100686" sldId="267"/>
            <ac:spMk id="3" creationId="{5461CAFE-79D5-45C3-9929-B2C50DD45E10}"/>
          </ac:spMkLst>
        </pc:spChg>
        <pc:spChg chg="add mod">
          <ac:chgData name="K TSQ" userId="1d9b48f1f5b75d98" providerId="LiveId" clId="{62B3565A-C77C-4BBB-BC26-8F23CE32277E}" dt="2021-11-11T15:44:45.078" v="15564" actId="113"/>
          <ac:spMkLst>
            <pc:docMk/>
            <pc:sldMk cId="2949100686" sldId="267"/>
            <ac:spMk id="27" creationId="{5A6733C7-CD1D-4A80-A0DA-C0CB77FB6733}"/>
          </ac:spMkLst>
        </pc:spChg>
        <pc:spChg chg="add mod">
          <ac:chgData name="K TSQ" userId="1d9b48f1f5b75d98" providerId="LiveId" clId="{62B3565A-C77C-4BBB-BC26-8F23CE32277E}" dt="2021-11-11T15:44:49.273" v="15565" actId="113"/>
          <ac:spMkLst>
            <pc:docMk/>
            <pc:sldMk cId="2949100686" sldId="267"/>
            <ac:spMk id="28" creationId="{BA221369-367A-4B07-B681-520E8A2FE5C2}"/>
          </ac:spMkLst>
        </pc:spChg>
        <pc:grpChg chg="add del mod">
          <ac:chgData name="K TSQ" userId="1d9b48f1f5b75d98" providerId="LiveId" clId="{62B3565A-C77C-4BBB-BC26-8F23CE32277E}" dt="2021-11-11T09:32:25.295" v="4966" actId="478"/>
          <ac:grpSpMkLst>
            <pc:docMk/>
            <pc:sldMk cId="2949100686" sldId="267"/>
            <ac:grpSpMk id="10" creationId="{A825CE85-5FF8-4A4D-91E0-A4A973391449}"/>
          </ac:grpSpMkLst>
        </pc:grpChg>
        <pc:grpChg chg="add del mod">
          <ac:chgData name="K TSQ" userId="1d9b48f1f5b75d98" providerId="LiveId" clId="{62B3565A-C77C-4BBB-BC26-8F23CE32277E}" dt="2021-11-11T10:17:52.642" v="6303" actId="478"/>
          <ac:grpSpMkLst>
            <pc:docMk/>
            <pc:sldMk cId="2949100686" sldId="267"/>
            <ac:grpSpMk id="15" creationId="{ABCB3664-60C7-48E0-9DCC-79FA3B6364BD}"/>
          </ac:grpSpMkLst>
        </pc:grpChg>
        <pc:grpChg chg="add del mod">
          <ac:chgData name="K TSQ" userId="1d9b48f1f5b75d98" providerId="LiveId" clId="{62B3565A-C77C-4BBB-BC26-8F23CE32277E}" dt="2021-11-11T10:54:23.199" v="7122" actId="478"/>
          <ac:grpSpMkLst>
            <pc:docMk/>
            <pc:sldMk cId="2949100686" sldId="267"/>
            <ac:grpSpMk id="20" creationId="{46FB0221-59E0-48AD-AA91-9C129DB86FBF}"/>
          </ac:grpSpMkLst>
        </pc:grpChg>
        <pc:grpChg chg="add mod">
          <ac:chgData name="K TSQ" userId="1d9b48f1f5b75d98" providerId="LiveId" clId="{62B3565A-C77C-4BBB-BC26-8F23CE32277E}" dt="2021-11-11T14:17:06.998" v="13181" actId="1076"/>
          <ac:grpSpMkLst>
            <pc:docMk/>
            <pc:sldMk cId="2949100686" sldId="267"/>
            <ac:grpSpMk id="25" creationId="{49B2C2E1-DF98-45A6-8093-7AEE64E3F8E3}"/>
          </ac:grpSpMkLst>
        </pc:grpChg>
        <pc:picChg chg="add del mod">
          <ac:chgData name="K TSQ" userId="1d9b48f1f5b75d98" providerId="LiveId" clId="{62B3565A-C77C-4BBB-BC26-8F23CE32277E}" dt="2021-11-11T09:10:29.646" v="4947" actId="478"/>
          <ac:picMkLst>
            <pc:docMk/>
            <pc:sldMk cId="2949100686" sldId="267"/>
            <ac:picMk id="5" creationId="{863FDD69-34ED-464C-B7AA-B258165D493A}"/>
          </ac:picMkLst>
        </pc:picChg>
        <pc:picChg chg="add mod modCrop">
          <ac:chgData name="K TSQ" userId="1d9b48f1f5b75d98" providerId="LiveId" clId="{62B3565A-C77C-4BBB-BC26-8F23CE32277E}" dt="2021-11-11T09:11:34.533" v="4964" actId="164"/>
          <ac:picMkLst>
            <pc:docMk/>
            <pc:sldMk cId="2949100686" sldId="267"/>
            <ac:picMk id="7" creationId="{C20B3D66-E400-4E16-805A-3A8279503B9F}"/>
          </ac:picMkLst>
        </pc:picChg>
        <pc:picChg chg="add mod">
          <ac:chgData name="K TSQ" userId="1d9b48f1f5b75d98" providerId="LiveId" clId="{62B3565A-C77C-4BBB-BC26-8F23CE32277E}" dt="2021-11-11T09:11:34.533" v="4964" actId="164"/>
          <ac:picMkLst>
            <pc:docMk/>
            <pc:sldMk cId="2949100686" sldId="267"/>
            <ac:picMk id="9" creationId="{F620D238-24D2-4EBC-9160-D1C31C27B2CE}"/>
          </ac:picMkLst>
        </pc:picChg>
        <pc:picChg chg="add del mod">
          <ac:chgData name="K TSQ" userId="1d9b48f1f5b75d98" providerId="LiveId" clId="{62B3565A-C77C-4BBB-BC26-8F23CE32277E}" dt="2021-11-15T07:09:56.039" v="21500"/>
          <ac:picMkLst>
            <pc:docMk/>
            <pc:sldMk cId="2949100686" sldId="267"/>
            <ac:picMk id="10" creationId="{6CEF93C2-14F7-495F-B9C2-740A6046D21B}"/>
          </ac:picMkLst>
        </pc:picChg>
        <pc:picChg chg="add mod">
          <ac:chgData name="K TSQ" userId="1d9b48f1f5b75d98" providerId="LiveId" clId="{62B3565A-C77C-4BBB-BC26-8F23CE32277E}" dt="2021-11-11T09:33:42.877" v="4978" actId="1076"/>
          <ac:picMkLst>
            <pc:docMk/>
            <pc:sldMk cId="2949100686" sldId="267"/>
            <ac:picMk id="12" creationId="{CB1F0F01-656C-4594-8B51-0328824BD5F4}"/>
          </ac:picMkLst>
        </pc:picChg>
        <pc:picChg chg="add mod">
          <ac:chgData name="K TSQ" userId="1d9b48f1f5b75d98" providerId="LiveId" clId="{62B3565A-C77C-4BBB-BC26-8F23CE32277E}" dt="2021-11-11T09:32:57.076" v="4974" actId="164"/>
          <ac:picMkLst>
            <pc:docMk/>
            <pc:sldMk cId="2949100686" sldId="267"/>
            <ac:picMk id="14" creationId="{53EE6221-D1CC-4E21-88DF-BE3DC27CE9E4}"/>
          </ac:picMkLst>
        </pc:picChg>
        <pc:picChg chg="add mod">
          <ac:chgData name="K TSQ" userId="1d9b48f1f5b75d98" providerId="LiveId" clId="{62B3565A-C77C-4BBB-BC26-8F23CE32277E}" dt="2021-11-11T10:18:36.387" v="6310" actId="164"/>
          <ac:picMkLst>
            <pc:docMk/>
            <pc:sldMk cId="2949100686" sldId="267"/>
            <ac:picMk id="17" creationId="{F6E890BB-B7EA-4455-A607-E1E0A6A5AA44}"/>
          </ac:picMkLst>
        </pc:picChg>
        <pc:picChg chg="add mod">
          <ac:chgData name="K TSQ" userId="1d9b48f1f5b75d98" providerId="LiveId" clId="{62B3565A-C77C-4BBB-BC26-8F23CE32277E}" dt="2021-11-11T10:18:36.387" v="6310" actId="164"/>
          <ac:picMkLst>
            <pc:docMk/>
            <pc:sldMk cId="2949100686" sldId="267"/>
            <ac:picMk id="19" creationId="{9D6EDBA6-7916-465C-BE8B-F5D6A075A546}"/>
          </ac:picMkLst>
        </pc:picChg>
        <pc:picChg chg="add mod">
          <ac:chgData name="K TSQ" userId="1d9b48f1f5b75d98" providerId="LiveId" clId="{62B3565A-C77C-4BBB-BC26-8F23CE32277E}" dt="2021-11-11T14:17:09.314" v="13182" actId="14100"/>
          <ac:picMkLst>
            <pc:docMk/>
            <pc:sldMk cId="2949100686" sldId="267"/>
            <ac:picMk id="22" creationId="{DA10C4DE-173F-4AE0-891F-9100762B0457}"/>
          </ac:picMkLst>
        </pc:picChg>
        <pc:picChg chg="add mod">
          <ac:chgData name="K TSQ" userId="1d9b48f1f5b75d98" providerId="LiveId" clId="{62B3565A-C77C-4BBB-BC26-8F23CE32277E}" dt="2021-11-11T14:17:13.020" v="13184" actId="1076"/>
          <ac:picMkLst>
            <pc:docMk/>
            <pc:sldMk cId="2949100686" sldId="267"/>
            <ac:picMk id="24" creationId="{32866CDD-23C2-49CA-9E1D-33228EEFFCD0}"/>
          </ac:picMkLst>
        </pc:picChg>
        <pc:picChg chg="add mod">
          <ac:chgData name="K TSQ" userId="1d9b48f1f5b75d98" providerId="LiveId" clId="{62B3565A-C77C-4BBB-BC26-8F23CE32277E}" dt="2021-11-11T11:01:14.330" v="7476"/>
          <ac:picMkLst>
            <pc:docMk/>
            <pc:sldMk cId="2949100686" sldId="267"/>
            <ac:picMk id="26" creationId="{B7998BF8-89E9-485C-985A-979A09551CC5}"/>
          </ac:picMkLst>
        </pc:picChg>
      </pc:sldChg>
      <pc:sldChg chg="addSp modSp new mod">
        <pc:chgData name="K TSQ" userId="1d9b48f1f5b75d98" providerId="LiveId" clId="{62B3565A-C77C-4BBB-BC26-8F23CE32277E}" dt="2021-11-15T07:34:15.545" v="23753" actId="20577"/>
        <pc:sldMkLst>
          <pc:docMk/>
          <pc:sldMk cId="1145813635" sldId="268"/>
        </pc:sldMkLst>
        <pc:spChg chg="mod">
          <ac:chgData name="K TSQ" userId="1d9b48f1f5b75d98" providerId="LiveId" clId="{62B3565A-C77C-4BBB-BC26-8F23CE32277E}" dt="2021-11-15T07:29:52.652" v="23309" actId="20577"/>
          <ac:spMkLst>
            <pc:docMk/>
            <pc:sldMk cId="1145813635" sldId="268"/>
            <ac:spMk id="2" creationId="{31426879-B1F9-4F84-BA3C-3858133F3ACC}"/>
          </ac:spMkLst>
        </pc:spChg>
        <pc:spChg chg="mod">
          <ac:chgData name="K TSQ" userId="1d9b48f1f5b75d98" providerId="LiveId" clId="{62B3565A-C77C-4BBB-BC26-8F23CE32277E}" dt="2021-11-15T07:34:00.979" v="23744"/>
          <ac:spMkLst>
            <pc:docMk/>
            <pc:sldMk cId="1145813635" sldId="268"/>
            <ac:spMk id="3" creationId="{812220B4-C14F-486E-9DE9-F0662ADD490D}"/>
          </ac:spMkLst>
        </pc:spChg>
        <pc:spChg chg="add mod">
          <ac:chgData name="K TSQ" userId="1d9b48f1f5b75d98" providerId="LiveId" clId="{62B3565A-C77C-4BBB-BC26-8F23CE32277E}" dt="2021-11-15T07:34:15.545" v="23753" actId="20577"/>
          <ac:spMkLst>
            <pc:docMk/>
            <pc:sldMk cId="1145813635" sldId="268"/>
            <ac:spMk id="4" creationId="{62E93893-FF1A-4C13-9A47-FF4A66E37802}"/>
          </ac:spMkLst>
        </pc:spChg>
        <pc:picChg chg="add mod">
          <ac:chgData name="K TSQ" userId="1d9b48f1f5b75d98" providerId="LiveId" clId="{62B3565A-C77C-4BBB-BC26-8F23CE32277E}" dt="2021-11-11T11:01:17.960" v="7478"/>
          <ac:picMkLst>
            <pc:docMk/>
            <pc:sldMk cId="1145813635" sldId="268"/>
            <ac:picMk id="5" creationId="{92DBF449-A3D1-467C-BCFE-CA9A2AC589EB}"/>
          </ac:picMkLst>
        </pc:picChg>
      </pc:sldChg>
      <pc:sldChg chg="addSp modSp new mod ord">
        <pc:chgData name="K TSQ" userId="1d9b48f1f5b75d98" providerId="LiveId" clId="{62B3565A-C77C-4BBB-BC26-8F23CE32277E}" dt="2021-11-15T07:34:49.749" v="23758"/>
        <pc:sldMkLst>
          <pc:docMk/>
          <pc:sldMk cId="122380727" sldId="269"/>
        </pc:sldMkLst>
        <pc:spChg chg="mod">
          <ac:chgData name="K TSQ" userId="1d9b48f1f5b75d98" providerId="LiveId" clId="{62B3565A-C77C-4BBB-BC26-8F23CE32277E}" dt="2021-11-15T07:34:49.749" v="23758"/>
          <ac:spMkLst>
            <pc:docMk/>
            <pc:sldMk cId="122380727" sldId="269"/>
            <ac:spMk id="2" creationId="{AA90D7DA-81A4-4A34-B487-CEAF07C04380}"/>
          </ac:spMkLst>
        </pc:spChg>
        <pc:spChg chg="mod">
          <ac:chgData name="K TSQ" userId="1d9b48f1f5b75d98" providerId="LiveId" clId="{62B3565A-C77C-4BBB-BC26-8F23CE32277E}" dt="2021-11-11T14:05:27.247" v="12954" actId="20577"/>
          <ac:spMkLst>
            <pc:docMk/>
            <pc:sldMk cId="122380727" sldId="269"/>
            <ac:spMk id="3" creationId="{497F8C5A-9240-4DE5-B7B2-E86A91D7B47D}"/>
          </ac:spMkLst>
        </pc:spChg>
        <pc:grpChg chg="add mod">
          <ac:chgData name="K TSQ" userId="1d9b48f1f5b75d98" providerId="LiveId" clId="{62B3565A-C77C-4BBB-BC26-8F23CE32277E}" dt="2021-11-11T11:44:32.259" v="8966" actId="1076"/>
          <ac:grpSpMkLst>
            <pc:docMk/>
            <pc:sldMk cId="122380727" sldId="269"/>
            <ac:grpSpMk id="9" creationId="{78AF93AC-A31C-4CD2-B8EF-D4065F3F92F3}"/>
          </ac:grpSpMkLst>
        </pc:grpChg>
        <pc:picChg chg="add mod ord">
          <ac:chgData name="K TSQ" userId="1d9b48f1f5b75d98" providerId="LiveId" clId="{62B3565A-C77C-4BBB-BC26-8F23CE32277E}" dt="2021-11-11T11:11:57.533" v="7937" actId="166"/>
          <ac:picMkLst>
            <pc:docMk/>
            <pc:sldMk cId="122380727" sldId="269"/>
            <ac:picMk id="4" creationId="{6A79C3FA-5B72-41E1-B26C-005AEBBE2395}"/>
          </ac:picMkLst>
        </pc:picChg>
        <pc:picChg chg="add mod">
          <ac:chgData name="K TSQ" userId="1d9b48f1f5b75d98" providerId="LiveId" clId="{62B3565A-C77C-4BBB-BC26-8F23CE32277E}" dt="2021-11-11T11:12:07.573" v="7941" actId="1076"/>
          <ac:picMkLst>
            <pc:docMk/>
            <pc:sldMk cId="122380727" sldId="269"/>
            <ac:picMk id="6" creationId="{D34E95A6-ED28-41EB-9644-1F26737774AF}"/>
          </ac:picMkLst>
        </pc:picChg>
        <pc:picChg chg="add mod">
          <ac:chgData name="K TSQ" userId="1d9b48f1f5b75d98" providerId="LiveId" clId="{62B3565A-C77C-4BBB-BC26-8F23CE32277E}" dt="2021-11-11T11:12:03.577" v="7939" actId="1076"/>
          <ac:picMkLst>
            <pc:docMk/>
            <pc:sldMk cId="122380727" sldId="269"/>
            <ac:picMk id="8" creationId="{CA37B601-B135-42A2-9635-2D88F901A4A5}"/>
          </ac:picMkLst>
        </pc:picChg>
      </pc:sldChg>
      <pc:sldChg chg="addSp delSp modSp new mod delAnim modAnim">
        <pc:chgData name="K TSQ" userId="1d9b48f1f5b75d98" providerId="LiveId" clId="{62B3565A-C77C-4BBB-BC26-8F23CE32277E}" dt="2021-11-15T07:34:58.241" v="23782"/>
        <pc:sldMkLst>
          <pc:docMk/>
          <pc:sldMk cId="3696171801" sldId="270"/>
        </pc:sldMkLst>
        <pc:spChg chg="mod">
          <ac:chgData name="K TSQ" userId="1d9b48f1f5b75d98" providerId="LiveId" clId="{62B3565A-C77C-4BBB-BC26-8F23CE32277E}" dt="2021-11-15T07:34:58.241" v="23782"/>
          <ac:spMkLst>
            <pc:docMk/>
            <pc:sldMk cId="3696171801" sldId="270"/>
            <ac:spMk id="2" creationId="{F87A6E2E-1BA8-4831-9DB9-702B1DA3E894}"/>
          </ac:spMkLst>
        </pc:spChg>
        <pc:spChg chg="mod">
          <ac:chgData name="K TSQ" userId="1d9b48f1f5b75d98" providerId="LiveId" clId="{62B3565A-C77C-4BBB-BC26-8F23CE32277E}" dt="2021-11-14T18:56:11.876" v="19368" actId="21"/>
          <ac:spMkLst>
            <pc:docMk/>
            <pc:sldMk cId="3696171801" sldId="270"/>
            <ac:spMk id="3" creationId="{91676CE0-9D91-481B-AC9E-64F1A69FB1FB}"/>
          </ac:spMkLst>
        </pc:spChg>
        <pc:grpChg chg="add del mod">
          <ac:chgData name="K TSQ" userId="1d9b48f1f5b75d98" providerId="LiveId" clId="{62B3565A-C77C-4BBB-BC26-8F23CE32277E}" dt="2021-11-11T11:17:46.959" v="7976" actId="165"/>
          <ac:grpSpMkLst>
            <pc:docMk/>
            <pc:sldMk cId="3696171801" sldId="270"/>
            <ac:grpSpMk id="4" creationId="{B7E9CEEF-1E7A-4825-94F9-A6EC05C162B7}"/>
          </ac:grpSpMkLst>
        </pc:grpChg>
        <pc:grpChg chg="add del mod">
          <ac:chgData name="K TSQ" userId="1d9b48f1f5b75d98" providerId="LiveId" clId="{62B3565A-C77C-4BBB-BC26-8F23CE32277E}" dt="2021-11-11T11:31:29.203" v="8661" actId="165"/>
          <ac:grpSpMkLst>
            <pc:docMk/>
            <pc:sldMk cId="3696171801" sldId="270"/>
            <ac:grpSpMk id="11" creationId="{B40F5A62-B1EA-4B7A-AC8F-48F23D58175F}"/>
          </ac:grpSpMkLst>
        </pc:grpChg>
        <pc:grpChg chg="add del mod ord">
          <ac:chgData name="K TSQ" userId="1d9b48f1f5b75d98" providerId="LiveId" clId="{62B3565A-C77C-4BBB-BC26-8F23CE32277E}" dt="2021-11-14T18:56:15.549" v="19370" actId="21"/>
          <ac:grpSpMkLst>
            <pc:docMk/>
            <pc:sldMk cId="3696171801" sldId="270"/>
            <ac:grpSpMk id="12" creationId="{1DEA34ED-99B9-4AE5-8736-58BD7EB4335E}"/>
          </ac:grpSpMkLst>
        </pc:grpChg>
        <pc:grpChg chg="add mod">
          <ac:chgData name="K TSQ" userId="1d9b48f1f5b75d98" providerId="LiveId" clId="{62B3565A-C77C-4BBB-BC26-8F23CE32277E}" dt="2021-11-11T13:00:55.994" v="9620" actId="1076"/>
          <ac:grpSpMkLst>
            <pc:docMk/>
            <pc:sldMk cId="3696171801" sldId="270"/>
            <ac:grpSpMk id="15" creationId="{84C3EEDD-4ACB-48BC-8EE5-1C45E64DC15D}"/>
          </ac:grpSpMkLst>
        </pc:grpChg>
        <pc:picChg chg="mod topLvl">
          <ac:chgData name="K TSQ" userId="1d9b48f1f5b75d98" providerId="LiveId" clId="{62B3565A-C77C-4BBB-BC26-8F23CE32277E}" dt="2021-11-11T11:38:46.525" v="8676" actId="164"/>
          <ac:picMkLst>
            <pc:docMk/>
            <pc:sldMk cId="3696171801" sldId="270"/>
            <ac:picMk id="5" creationId="{E572CAA3-659E-4AC9-844B-B8A0FB708764}"/>
          </ac:picMkLst>
        </pc:picChg>
        <pc:picChg chg="del mod topLvl">
          <ac:chgData name="K TSQ" userId="1d9b48f1f5b75d98" providerId="LiveId" clId="{62B3565A-C77C-4BBB-BC26-8F23CE32277E}" dt="2021-11-11T11:28:33.203" v="8606" actId="478"/>
          <ac:picMkLst>
            <pc:docMk/>
            <pc:sldMk cId="3696171801" sldId="270"/>
            <ac:picMk id="6" creationId="{D6E03A8F-88A3-4D06-9899-BA575F3C5CFC}"/>
          </ac:picMkLst>
        </pc:picChg>
        <pc:picChg chg="add mod topLvl">
          <ac:chgData name="K TSQ" userId="1d9b48f1f5b75d98" providerId="LiveId" clId="{62B3565A-C77C-4BBB-BC26-8F23CE32277E}" dt="2021-11-11T11:31:41.127" v="8664" actId="164"/>
          <ac:picMkLst>
            <pc:docMk/>
            <pc:sldMk cId="3696171801" sldId="270"/>
            <ac:picMk id="8" creationId="{3C39C447-DA2F-482F-BD94-75EFD74A31A2}"/>
          </ac:picMkLst>
        </pc:picChg>
        <pc:picChg chg="add mod topLvl">
          <ac:chgData name="K TSQ" userId="1d9b48f1f5b75d98" providerId="LiveId" clId="{62B3565A-C77C-4BBB-BC26-8F23CE32277E}" dt="2021-11-11T11:31:41.127" v="8664" actId="164"/>
          <ac:picMkLst>
            <pc:docMk/>
            <pc:sldMk cId="3696171801" sldId="270"/>
            <ac:picMk id="10" creationId="{24FF5BC2-88BF-46B4-8F8A-E5BDD10F0522}"/>
          </ac:picMkLst>
        </pc:picChg>
        <pc:picChg chg="add mod">
          <ac:chgData name="K TSQ" userId="1d9b48f1f5b75d98" providerId="LiveId" clId="{62B3565A-C77C-4BBB-BC26-8F23CE32277E}" dt="2021-11-11T11:40:14.625" v="8767" actId="14100"/>
          <ac:picMkLst>
            <pc:docMk/>
            <pc:sldMk cId="3696171801" sldId="270"/>
            <ac:picMk id="14" creationId="{AD2877A5-3B47-471C-B725-58D7132512F6}"/>
          </ac:picMkLst>
        </pc:picChg>
        <pc:picChg chg="add mod">
          <ac:chgData name="K TSQ" userId="1d9b48f1f5b75d98" providerId="LiveId" clId="{62B3565A-C77C-4BBB-BC26-8F23CE32277E}" dt="2021-11-11T15:37:37.851" v="15401"/>
          <ac:picMkLst>
            <pc:docMk/>
            <pc:sldMk cId="3696171801" sldId="270"/>
            <ac:picMk id="16" creationId="{3BF8E2BC-93FD-47D5-B9B0-EB59B8D07377}"/>
          </ac:picMkLst>
        </pc:picChg>
      </pc:sldChg>
      <pc:sldChg chg="addSp modSp new mod ord modAnim">
        <pc:chgData name="K TSQ" userId="1d9b48f1f5b75d98" providerId="LiveId" clId="{62B3565A-C77C-4BBB-BC26-8F23CE32277E}" dt="2021-11-11T15:37:40.757" v="15403"/>
        <pc:sldMkLst>
          <pc:docMk/>
          <pc:sldMk cId="4054456961" sldId="271"/>
        </pc:sldMkLst>
        <pc:spChg chg="mod">
          <ac:chgData name="K TSQ" userId="1d9b48f1f5b75d98" providerId="LiveId" clId="{62B3565A-C77C-4BBB-BC26-8F23CE32277E}" dt="2021-11-11T13:30:38.188" v="10535"/>
          <ac:spMkLst>
            <pc:docMk/>
            <pc:sldMk cId="4054456961" sldId="271"/>
            <ac:spMk id="2" creationId="{69008D94-883D-42D4-9C97-0CDA53F01707}"/>
          </ac:spMkLst>
        </pc:spChg>
        <pc:spChg chg="mod">
          <ac:chgData name="K TSQ" userId="1d9b48f1f5b75d98" providerId="LiveId" clId="{62B3565A-C77C-4BBB-BC26-8F23CE32277E}" dt="2021-11-11T14:59:22.247" v="14637" actId="20577"/>
          <ac:spMkLst>
            <pc:docMk/>
            <pc:sldMk cId="4054456961" sldId="271"/>
            <ac:spMk id="3" creationId="{84B6AB24-77EC-4D27-8E10-3A549E19B953}"/>
          </ac:spMkLst>
        </pc:spChg>
        <pc:spChg chg="add mod">
          <ac:chgData name="K TSQ" userId="1d9b48f1f5b75d98" providerId="LiveId" clId="{62B3565A-C77C-4BBB-BC26-8F23CE32277E}" dt="2021-11-11T14:59:30.722" v="14639" actId="1076"/>
          <ac:spMkLst>
            <pc:docMk/>
            <pc:sldMk cId="4054456961" sldId="271"/>
            <ac:spMk id="7" creationId="{3CEA96F3-D82E-4110-960F-901DDF44AEE7}"/>
          </ac:spMkLst>
        </pc:spChg>
        <pc:spChg chg="add mod">
          <ac:chgData name="K TSQ" userId="1d9b48f1f5b75d98" providerId="LiveId" clId="{62B3565A-C77C-4BBB-BC26-8F23CE32277E}" dt="2021-11-11T14:59:27.866" v="14638" actId="1076"/>
          <ac:spMkLst>
            <pc:docMk/>
            <pc:sldMk cId="4054456961" sldId="271"/>
            <ac:spMk id="9" creationId="{30856395-6DB5-46CC-8762-98196319E74D}"/>
          </ac:spMkLst>
        </pc:spChg>
        <pc:picChg chg="add mod">
          <ac:chgData name="K TSQ" userId="1d9b48f1f5b75d98" providerId="LiveId" clId="{62B3565A-C77C-4BBB-BC26-8F23CE32277E}" dt="2021-11-11T14:59:15.129" v="14632" actId="1076"/>
          <ac:picMkLst>
            <pc:docMk/>
            <pc:sldMk cId="4054456961" sldId="271"/>
            <ac:picMk id="5" creationId="{5CEFF9DF-65FE-491C-A8EF-BACEB797E006}"/>
          </ac:picMkLst>
        </pc:picChg>
        <pc:picChg chg="add mod">
          <ac:chgData name="K TSQ" userId="1d9b48f1f5b75d98" providerId="LiveId" clId="{62B3565A-C77C-4BBB-BC26-8F23CE32277E}" dt="2021-11-11T15:37:40.757" v="15403"/>
          <ac:picMkLst>
            <pc:docMk/>
            <pc:sldMk cId="4054456961" sldId="271"/>
            <ac:picMk id="10" creationId="{88D3793B-728D-4DB5-A746-EB427D934C57}"/>
          </ac:picMkLst>
        </pc:picChg>
      </pc:sldChg>
      <pc:sldChg chg="addSp modSp new mod ord">
        <pc:chgData name="K TSQ" userId="1d9b48f1f5b75d98" providerId="LiveId" clId="{62B3565A-C77C-4BBB-BC26-8F23CE32277E}" dt="2021-11-11T15:37:44.422" v="15405"/>
        <pc:sldMkLst>
          <pc:docMk/>
          <pc:sldMk cId="3315171640" sldId="272"/>
        </pc:sldMkLst>
        <pc:spChg chg="mod">
          <ac:chgData name="K TSQ" userId="1d9b48f1f5b75d98" providerId="LiveId" clId="{62B3565A-C77C-4BBB-BC26-8F23CE32277E}" dt="2021-11-11T14:06:14.949" v="12977" actId="20577"/>
          <ac:spMkLst>
            <pc:docMk/>
            <pc:sldMk cId="3315171640" sldId="272"/>
            <ac:spMk id="2" creationId="{40151E21-D14A-4CBB-8DC8-6CB51D8A30CA}"/>
          </ac:spMkLst>
        </pc:spChg>
        <pc:spChg chg="mod">
          <ac:chgData name="K TSQ" userId="1d9b48f1f5b75d98" providerId="LiveId" clId="{62B3565A-C77C-4BBB-BC26-8F23CE32277E}" dt="2021-11-11T14:37:18.184" v="13853"/>
          <ac:spMkLst>
            <pc:docMk/>
            <pc:sldMk cId="3315171640" sldId="272"/>
            <ac:spMk id="3" creationId="{52A4E1CA-B6EF-4D06-9DC3-DEBBDBB12500}"/>
          </ac:spMkLst>
        </pc:spChg>
        <pc:spChg chg="add mod">
          <ac:chgData name="K TSQ" userId="1d9b48f1f5b75d98" providerId="LiveId" clId="{62B3565A-C77C-4BBB-BC26-8F23CE32277E}" dt="2021-11-11T14:35:25.178" v="13648" actId="164"/>
          <ac:spMkLst>
            <pc:docMk/>
            <pc:sldMk cId="3315171640" sldId="272"/>
            <ac:spMk id="9" creationId="{78FCC38A-0854-4464-AE3A-C7A96E70B286}"/>
          </ac:spMkLst>
        </pc:spChg>
        <pc:grpChg chg="add mod">
          <ac:chgData name="K TSQ" userId="1d9b48f1f5b75d98" providerId="LiveId" clId="{62B3565A-C77C-4BBB-BC26-8F23CE32277E}" dt="2021-11-11T14:35:26.727" v="13649" actId="1076"/>
          <ac:grpSpMkLst>
            <pc:docMk/>
            <pc:sldMk cId="3315171640" sldId="272"/>
            <ac:grpSpMk id="10" creationId="{ACF56888-03F4-4C2B-B5CF-B266E09DD308}"/>
          </ac:grpSpMkLst>
        </pc:grpChg>
        <pc:picChg chg="add mod">
          <ac:chgData name="K TSQ" userId="1d9b48f1f5b75d98" providerId="LiveId" clId="{62B3565A-C77C-4BBB-BC26-8F23CE32277E}" dt="2021-11-11T14:59:04.278" v="14631" actId="1440"/>
          <ac:picMkLst>
            <pc:docMk/>
            <pc:sldMk cId="3315171640" sldId="272"/>
            <ac:picMk id="5" creationId="{1324B42F-D3C8-4CA7-894E-9003743DB22E}"/>
          </ac:picMkLst>
        </pc:picChg>
        <pc:picChg chg="add mod">
          <ac:chgData name="K TSQ" userId="1d9b48f1f5b75d98" providerId="LiveId" clId="{62B3565A-C77C-4BBB-BC26-8F23CE32277E}" dt="2021-11-11T14:35:25.178" v="13648" actId="164"/>
          <ac:picMkLst>
            <pc:docMk/>
            <pc:sldMk cId="3315171640" sldId="272"/>
            <ac:picMk id="7" creationId="{F34852A1-51FF-4D07-8205-E6BD22A930DE}"/>
          </ac:picMkLst>
        </pc:picChg>
        <pc:picChg chg="add mod">
          <ac:chgData name="K TSQ" userId="1d9b48f1f5b75d98" providerId="LiveId" clId="{62B3565A-C77C-4BBB-BC26-8F23CE32277E}" dt="2021-11-11T14:35:25.178" v="13648" actId="164"/>
          <ac:picMkLst>
            <pc:docMk/>
            <pc:sldMk cId="3315171640" sldId="272"/>
            <ac:picMk id="8" creationId="{1D25BEE8-9276-41B8-A928-39FBEE41F87C}"/>
          </ac:picMkLst>
        </pc:picChg>
        <pc:picChg chg="add mod">
          <ac:chgData name="K TSQ" userId="1d9b48f1f5b75d98" providerId="LiveId" clId="{62B3565A-C77C-4BBB-BC26-8F23CE32277E}" dt="2021-11-11T15:37:44.422" v="15405"/>
          <ac:picMkLst>
            <pc:docMk/>
            <pc:sldMk cId="3315171640" sldId="272"/>
            <ac:picMk id="11" creationId="{02013D13-439C-4A90-9E4D-BA25EEF3C7F6}"/>
          </ac:picMkLst>
        </pc:picChg>
      </pc:sldChg>
      <pc:sldChg chg="addSp delSp modSp new mod ord delAnim modAnim">
        <pc:chgData name="K TSQ" userId="1d9b48f1f5b75d98" providerId="LiveId" clId="{62B3565A-C77C-4BBB-BC26-8F23CE32277E}" dt="2021-11-11T15:37:39.268" v="15402"/>
        <pc:sldMkLst>
          <pc:docMk/>
          <pc:sldMk cId="3897938606" sldId="273"/>
        </pc:sldMkLst>
        <pc:spChg chg="mod">
          <ac:chgData name="K TSQ" userId="1d9b48f1f5b75d98" providerId="LiveId" clId="{62B3565A-C77C-4BBB-BC26-8F23CE32277E}" dt="2021-11-11T13:30:35.293" v="10532"/>
          <ac:spMkLst>
            <pc:docMk/>
            <pc:sldMk cId="3897938606" sldId="273"/>
            <ac:spMk id="2" creationId="{AD8C995E-FF05-464A-AC2A-7D1A95FC3B4F}"/>
          </ac:spMkLst>
        </pc:spChg>
        <pc:spChg chg="mod">
          <ac:chgData name="K TSQ" userId="1d9b48f1f5b75d98" providerId="LiveId" clId="{62B3565A-C77C-4BBB-BC26-8F23CE32277E}" dt="2021-11-11T15:01:22.920" v="14737" actId="27636"/>
          <ac:spMkLst>
            <pc:docMk/>
            <pc:sldMk cId="3897938606" sldId="273"/>
            <ac:spMk id="3" creationId="{9C8EC522-7916-4ACD-82CC-AC3F7D6B42A0}"/>
          </ac:spMkLst>
        </pc:spChg>
        <pc:spChg chg="add del mod">
          <ac:chgData name="K TSQ" userId="1d9b48f1f5b75d98" providerId="LiveId" clId="{62B3565A-C77C-4BBB-BC26-8F23CE32277E}" dt="2021-11-11T13:36:10.717" v="11015" actId="478"/>
          <ac:spMkLst>
            <pc:docMk/>
            <pc:sldMk cId="3897938606" sldId="273"/>
            <ac:spMk id="4" creationId="{FE7D1252-235E-4B52-92AC-06952E78DC3C}"/>
          </ac:spMkLst>
        </pc:spChg>
        <pc:spChg chg="add mod">
          <ac:chgData name="K TSQ" userId="1d9b48f1f5b75d98" providerId="LiveId" clId="{62B3565A-C77C-4BBB-BC26-8F23CE32277E}" dt="2021-11-11T15:01:14.663" v="14734" actId="207"/>
          <ac:spMkLst>
            <pc:docMk/>
            <pc:sldMk cId="3897938606" sldId="273"/>
            <ac:spMk id="8" creationId="{70AA0DBB-8B7C-49D3-8809-08E066EFF37D}"/>
          </ac:spMkLst>
        </pc:spChg>
        <pc:picChg chg="add del mod">
          <ac:chgData name="K TSQ" userId="1d9b48f1f5b75d98" providerId="LiveId" clId="{62B3565A-C77C-4BBB-BC26-8F23CE32277E}" dt="2021-11-11T13:52:56.425" v="11958" actId="478"/>
          <ac:picMkLst>
            <pc:docMk/>
            <pc:sldMk cId="3897938606" sldId="273"/>
            <ac:picMk id="6" creationId="{78521B3B-7219-4C08-B0DF-A9D404E4F968}"/>
          </ac:picMkLst>
        </pc:picChg>
        <pc:picChg chg="add mod">
          <ac:chgData name="K TSQ" userId="1d9b48f1f5b75d98" providerId="LiveId" clId="{62B3565A-C77C-4BBB-BC26-8F23CE32277E}" dt="2021-11-11T15:01:26.213" v="14738" actId="1076"/>
          <ac:picMkLst>
            <pc:docMk/>
            <pc:sldMk cId="3897938606" sldId="273"/>
            <ac:picMk id="7" creationId="{648470C6-6476-4B76-A243-53F39B858776}"/>
          </ac:picMkLst>
        </pc:picChg>
        <pc:picChg chg="add mod">
          <ac:chgData name="K TSQ" userId="1d9b48f1f5b75d98" providerId="LiveId" clId="{62B3565A-C77C-4BBB-BC26-8F23CE32277E}" dt="2021-11-11T15:37:39.268" v="15402"/>
          <ac:picMkLst>
            <pc:docMk/>
            <pc:sldMk cId="3897938606" sldId="273"/>
            <ac:picMk id="9" creationId="{50786F07-6C96-4A2E-9757-4DFF475A1059}"/>
          </ac:picMkLst>
        </pc:picChg>
      </pc:sldChg>
      <pc:sldChg chg="addSp delSp modSp new mod">
        <pc:chgData name="K TSQ" userId="1d9b48f1f5b75d98" providerId="LiveId" clId="{62B3565A-C77C-4BBB-BC26-8F23CE32277E}" dt="2021-11-11T15:37:47.959" v="15407"/>
        <pc:sldMkLst>
          <pc:docMk/>
          <pc:sldMk cId="927821745" sldId="274"/>
        </pc:sldMkLst>
        <pc:spChg chg="mod">
          <ac:chgData name="K TSQ" userId="1d9b48f1f5b75d98" providerId="LiveId" clId="{62B3565A-C77C-4BBB-BC26-8F23CE32277E}" dt="2021-11-11T14:45:46.739" v="14345" actId="6549"/>
          <ac:spMkLst>
            <pc:docMk/>
            <pc:sldMk cId="927821745" sldId="274"/>
            <ac:spMk id="2" creationId="{5F32AA64-5A6C-439E-8814-6D854F18DF42}"/>
          </ac:spMkLst>
        </pc:spChg>
        <pc:spChg chg="mod">
          <ac:chgData name="K TSQ" userId="1d9b48f1f5b75d98" providerId="LiveId" clId="{62B3565A-C77C-4BBB-BC26-8F23CE32277E}" dt="2021-11-11T14:57:09.525" v="14621"/>
          <ac:spMkLst>
            <pc:docMk/>
            <pc:sldMk cId="927821745" sldId="274"/>
            <ac:spMk id="3" creationId="{8107EBB7-7A7E-4EB7-B37B-3372AE788E3A}"/>
          </ac:spMkLst>
        </pc:spChg>
        <pc:spChg chg="add mod">
          <ac:chgData name="K TSQ" userId="1d9b48f1f5b75d98" providerId="LiveId" clId="{62B3565A-C77C-4BBB-BC26-8F23CE32277E}" dt="2021-11-11T14:54:47.201" v="14423" actId="2085"/>
          <ac:spMkLst>
            <pc:docMk/>
            <pc:sldMk cId="927821745" sldId="274"/>
            <ac:spMk id="14" creationId="{CABE62CB-5378-48E4-A4BE-E4B7CBBD0E13}"/>
          </ac:spMkLst>
        </pc:spChg>
        <pc:spChg chg="add mod">
          <ac:chgData name="K TSQ" userId="1d9b48f1f5b75d98" providerId="LiveId" clId="{62B3565A-C77C-4BBB-BC26-8F23CE32277E}" dt="2021-11-11T14:54:47.201" v="14423" actId="2085"/>
          <ac:spMkLst>
            <pc:docMk/>
            <pc:sldMk cId="927821745" sldId="274"/>
            <ac:spMk id="15" creationId="{98F2CEF4-613F-48E5-91CD-52682DF715E3}"/>
          </ac:spMkLst>
        </pc:spChg>
        <pc:spChg chg="add mod">
          <ac:chgData name="K TSQ" userId="1d9b48f1f5b75d98" providerId="LiveId" clId="{62B3565A-C77C-4BBB-BC26-8F23CE32277E}" dt="2021-11-11T14:54:47.201" v="14423" actId="2085"/>
          <ac:spMkLst>
            <pc:docMk/>
            <pc:sldMk cId="927821745" sldId="274"/>
            <ac:spMk id="16" creationId="{D71EAC25-F561-4C21-BF7A-B61BD13901FE}"/>
          </ac:spMkLst>
        </pc:spChg>
        <pc:spChg chg="add del mod">
          <ac:chgData name="K TSQ" userId="1d9b48f1f5b75d98" providerId="LiveId" clId="{62B3565A-C77C-4BBB-BC26-8F23CE32277E}" dt="2021-11-11T14:54:26.206" v="14418" actId="478"/>
          <ac:spMkLst>
            <pc:docMk/>
            <pc:sldMk cId="927821745" sldId="274"/>
            <ac:spMk id="17" creationId="{5320DC58-3D28-4247-A0BA-52A95D26432C}"/>
          </ac:spMkLst>
        </pc:spChg>
        <pc:picChg chg="add del mod">
          <ac:chgData name="K TSQ" userId="1d9b48f1f5b75d98" providerId="LiveId" clId="{62B3565A-C77C-4BBB-BC26-8F23CE32277E}" dt="2021-11-11T13:53:29.263" v="11962" actId="21"/>
          <ac:picMkLst>
            <pc:docMk/>
            <pc:sldMk cId="927821745" sldId="274"/>
            <ac:picMk id="5" creationId="{38822340-BF72-4E3C-8E0C-F6184E0818A7}"/>
          </ac:picMkLst>
        </pc:picChg>
        <pc:picChg chg="add del mod">
          <ac:chgData name="K TSQ" userId="1d9b48f1f5b75d98" providerId="LiveId" clId="{62B3565A-C77C-4BBB-BC26-8F23CE32277E}" dt="2021-11-11T14:57:36.286" v="14622" actId="478"/>
          <ac:picMkLst>
            <pc:docMk/>
            <pc:sldMk cId="927821745" sldId="274"/>
            <ac:picMk id="7" creationId="{593AB293-62BB-4034-BCFC-32F58AFDE110}"/>
          </ac:picMkLst>
        </pc:picChg>
        <pc:picChg chg="add mod">
          <ac:chgData name="K TSQ" userId="1d9b48f1f5b75d98" providerId="LiveId" clId="{62B3565A-C77C-4BBB-BC26-8F23CE32277E}" dt="2021-11-11T14:57:39.640" v="14623" actId="1076"/>
          <ac:picMkLst>
            <pc:docMk/>
            <pc:sldMk cId="927821745" sldId="274"/>
            <ac:picMk id="9" creationId="{D4A45284-835C-49C6-B73A-9D6B5619C300}"/>
          </ac:picMkLst>
        </pc:picChg>
        <pc:picChg chg="add mod">
          <ac:chgData name="K TSQ" userId="1d9b48f1f5b75d98" providerId="LiveId" clId="{62B3565A-C77C-4BBB-BC26-8F23CE32277E}" dt="2021-11-11T14:54:33.526" v="14421" actId="1076"/>
          <ac:picMkLst>
            <pc:docMk/>
            <pc:sldMk cId="927821745" sldId="274"/>
            <ac:picMk id="11" creationId="{556E6402-3FC7-4448-8819-297235B4CFFC}"/>
          </ac:picMkLst>
        </pc:picChg>
        <pc:picChg chg="add mod">
          <ac:chgData name="K TSQ" userId="1d9b48f1f5b75d98" providerId="LiveId" clId="{62B3565A-C77C-4BBB-BC26-8F23CE32277E}" dt="2021-11-11T14:53:15.730" v="14391" actId="1076"/>
          <ac:picMkLst>
            <pc:docMk/>
            <pc:sldMk cId="927821745" sldId="274"/>
            <ac:picMk id="13" creationId="{F716317E-1183-4A74-BDD5-9B9E1CD4912D}"/>
          </ac:picMkLst>
        </pc:picChg>
        <pc:picChg chg="add mod">
          <ac:chgData name="K TSQ" userId="1d9b48f1f5b75d98" providerId="LiveId" clId="{62B3565A-C77C-4BBB-BC26-8F23CE32277E}" dt="2021-11-11T14:58:20.245" v="14629" actId="14100"/>
          <ac:picMkLst>
            <pc:docMk/>
            <pc:sldMk cId="927821745" sldId="274"/>
            <ac:picMk id="19" creationId="{C7615AD7-2AF4-4F2D-86F7-3065DE8EF14F}"/>
          </ac:picMkLst>
        </pc:picChg>
        <pc:picChg chg="add mod">
          <ac:chgData name="K TSQ" userId="1d9b48f1f5b75d98" providerId="LiveId" clId="{62B3565A-C77C-4BBB-BC26-8F23CE32277E}" dt="2021-11-11T15:37:47.959" v="15407"/>
          <ac:picMkLst>
            <pc:docMk/>
            <pc:sldMk cId="927821745" sldId="274"/>
            <ac:picMk id="20" creationId="{BFE0081B-2E06-4681-8E28-8F8F5920B2E8}"/>
          </ac:picMkLst>
        </pc:picChg>
      </pc:sldChg>
      <pc:sldChg chg="addSp delSp modSp new mod modAnim">
        <pc:chgData name="K TSQ" userId="1d9b48f1f5b75d98" providerId="LiveId" clId="{62B3565A-C77C-4BBB-BC26-8F23CE32277E}" dt="2021-11-11T15:53:50.082" v="15628" actId="20577"/>
        <pc:sldMkLst>
          <pc:docMk/>
          <pc:sldMk cId="1292788522" sldId="275"/>
        </pc:sldMkLst>
        <pc:spChg chg="mod">
          <ac:chgData name="K TSQ" userId="1d9b48f1f5b75d98" providerId="LiveId" clId="{62B3565A-C77C-4BBB-BC26-8F23CE32277E}" dt="2021-11-11T13:57:30.444" v="12279" actId="113"/>
          <ac:spMkLst>
            <pc:docMk/>
            <pc:sldMk cId="1292788522" sldId="275"/>
            <ac:spMk id="2" creationId="{954C770A-E797-44F2-B247-090EA1F21733}"/>
          </ac:spMkLst>
        </pc:spChg>
        <pc:spChg chg="mod">
          <ac:chgData name="K TSQ" userId="1d9b48f1f5b75d98" providerId="LiveId" clId="{62B3565A-C77C-4BBB-BC26-8F23CE32277E}" dt="2021-11-11T15:53:50.082" v="15628" actId="20577"/>
          <ac:spMkLst>
            <pc:docMk/>
            <pc:sldMk cId="1292788522" sldId="275"/>
            <ac:spMk id="3" creationId="{07EFD966-2943-4A9E-BE29-9688B8D3C074}"/>
          </ac:spMkLst>
        </pc:spChg>
        <pc:spChg chg="add mod">
          <ac:chgData name="K TSQ" userId="1d9b48f1f5b75d98" providerId="LiveId" clId="{62B3565A-C77C-4BBB-BC26-8F23CE32277E}" dt="2021-11-11T14:01:38.123" v="12628" actId="164"/>
          <ac:spMkLst>
            <pc:docMk/>
            <pc:sldMk cId="1292788522" sldId="275"/>
            <ac:spMk id="10" creationId="{70983FA6-2114-4E06-8AAE-CB93AC875897}"/>
          </ac:spMkLst>
        </pc:spChg>
        <pc:grpChg chg="add mod ord">
          <ac:chgData name="K TSQ" userId="1d9b48f1f5b75d98" providerId="LiveId" clId="{62B3565A-C77C-4BBB-BC26-8F23CE32277E}" dt="2021-11-11T15:37:46.487" v="15406" actId="1076"/>
          <ac:grpSpMkLst>
            <pc:docMk/>
            <pc:sldMk cId="1292788522" sldId="275"/>
            <ac:grpSpMk id="11" creationId="{E33711A1-217E-46B4-A785-64F687EAB184}"/>
          </ac:grpSpMkLst>
        </pc:grpChg>
        <pc:picChg chg="add del mod">
          <ac:chgData name="K TSQ" userId="1d9b48f1f5b75d98" providerId="LiveId" clId="{62B3565A-C77C-4BBB-BC26-8F23CE32277E}" dt="2021-11-11T14:00:14.190" v="12610" actId="478"/>
          <ac:picMkLst>
            <pc:docMk/>
            <pc:sldMk cId="1292788522" sldId="275"/>
            <ac:picMk id="5" creationId="{1E9F695A-4BAE-4725-9A90-F4A0138F2E50}"/>
          </ac:picMkLst>
        </pc:picChg>
        <pc:picChg chg="add mod">
          <ac:chgData name="K TSQ" userId="1d9b48f1f5b75d98" providerId="LiveId" clId="{62B3565A-C77C-4BBB-BC26-8F23CE32277E}" dt="2021-11-11T14:01:56.121" v="12635" actId="1076"/>
          <ac:picMkLst>
            <pc:docMk/>
            <pc:sldMk cId="1292788522" sldId="275"/>
            <ac:picMk id="7" creationId="{ED26C3C6-CFC9-4EAD-A64D-2F6F0BF82D03}"/>
          </ac:picMkLst>
        </pc:picChg>
        <pc:picChg chg="add mod">
          <ac:chgData name="K TSQ" userId="1d9b48f1f5b75d98" providerId="LiveId" clId="{62B3565A-C77C-4BBB-BC26-8F23CE32277E}" dt="2021-11-11T14:01:54.421" v="12634" actId="1076"/>
          <ac:picMkLst>
            <pc:docMk/>
            <pc:sldMk cId="1292788522" sldId="275"/>
            <ac:picMk id="9" creationId="{C14C596E-AACB-45FB-8420-F711C193A5AA}"/>
          </ac:picMkLst>
        </pc:picChg>
        <pc:picChg chg="add mod">
          <ac:chgData name="K TSQ" userId="1d9b48f1f5b75d98" providerId="LiveId" clId="{62B3565A-C77C-4BBB-BC26-8F23CE32277E}" dt="2021-11-11T15:37:42.138" v="15404"/>
          <ac:picMkLst>
            <pc:docMk/>
            <pc:sldMk cId="1292788522" sldId="275"/>
            <ac:picMk id="12" creationId="{6AC8F3FA-30DD-4149-8A16-B490603E0083}"/>
          </ac:picMkLst>
        </pc:picChg>
      </pc:sldChg>
      <pc:sldChg chg="addSp delSp modSp new mod modAnim">
        <pc:chgData name="K TSQ" userId="1d9b48f1f5b75d98" providerId="LiveId" clId="{62B3565A-C77C-4BBB-BC26-8F23CE32277E}" dt="2021-11-15T07:34:43.445" v="23757" actId="113"/>
        <pc:sldMkLst>
          <pc:docMk/>
          <pc:sldMk cId="2148075369" sldId="276"/>
        </pc:sldMkLst>
        <pc:spChg chg="mod">
          <ac:chgData name="K TSQ" userId="1d9b48f1f5b75d98" providerId="LiveId" clId="{62B3565A-C77C-4BBB-BC26-8F23CE32277E}" dt="2021-11-11T15:05:34.193" v="14998" actId="113"/>
          <ac:spMkLst>
            <pc:docMk/>
            <pc:sldMk cId="2148075369" sldId="276"/>
            <ac:spMk id="2" creationId="{A73ED41A-8F62-480A-9508-DF2D9E964383}"/>
          </ac:spMkLst>
        </pc:spChg>
        <pc:spChg chg="mod">
          <ac:chgData name="K TSQ" userId="1d9b48f1f5b75d98" providerId="LiveId" clId="{62B3565A-C77C-4BBB-BC26-8F23CE32277E}" dt="2021-11-15T07:34:43.445" v="23757" actId="113"/>
          <ac:spMkLst>
            <pc:docMk/>
            <pc:sldMk cId="2148075369" sldId="276"/>
            <ac:spMk id="3" creationId="{842DC6AD-53E3-4423-BC22-25D00D963C74}"/>
          </ac:spMkLst>
        </pc:spChg>
        <pc:picChg chg="add mod">
          <ac:chgData name="K TSQ" userId="1d9b48f1f5b75d98" providerId="LiveId" clId="{62B3565A-C77C-4BBB-BC26-8F23CE32277E}" dt="2021-11-15T02:52:45.480" v="19506" actId="1076"/>
          <ac:picMkLst>
            <pc:docMk/>
            <pc:sldMk cId="2148075369" sldId="276"/>
            <ac:picMk id="4" creationId="{2CBF94A1-7D75-44A0-BC7C-C53D62E3E3D2}"/>
          </ac:picMkLst>
        </pc:picChg>
        <pc:picChg chg="add del mod">
          <ac:chgData name="K TSQ" userId="1d9b48f1f5b75d98" providerId="LiveId" clId="{62B3565A-C77C-4BBB-BC26-8F23CE32277E}" dt="2021-11-11T15:09:02.968" v="15082" actId="478"/>
          <ac:picMkLst>
            <pc:docMk/>
            <pc:sldMk cId="2148075369" sldId="276"/>
            <ac:picMk id="6" creationId="{216D5276-3E33-4397-BF30-41B49283FEA3}"/>
          </ac:picMkLst>
        </pc:picChg>
        <pc:picChg chg="add mod">
          <ac:chgData name="K TSQ" userId="1d9b48f1f5b75d98" providerId="LiveId" clId="{62B3565A-C77C-4BBB-BC26-8F23CE32277E}" dt="2021-11-15T02:52:46.664" v="19507" actId="1076"/>
          <ac:picMkLst>
            <pc:docMk/>
            <pc:sldMk cId="2148075369" sldId="276"/>
            <ac:picMk id="8" creationId="{9755404B-19C7-4255-8536-F7BBF2FC4813}"/>
          </ac:picMkLst>
        </pc:picChg>
        <pc:picChg chg="add mod">
          <ac:chgData name="K TSQ" userId="1d9b48f1f5b75d98" providerId="LiveId" clId="{62B3565A-C77C-4BBB-BC26-8F23CE32277E}" dt="2021-11-11T15:37:35.031" v="15400"/>
          <ac:picMkLst>
            <pc:docMk/>
            <pc:sldMk cId="2148075369" sldId="276"/>
            <ac:picMk id="9" creationId="{AB4A2FCC-AF60-44CF-945B-C8FA11E0C7B1}"/>
          </ac:picMkLst>
        </pc:picChg>
      </pc:sldChg>
      <pc:sldChg chg="addSp delSp modSp new mod">
        <pc:chgData name="K TSQ" userId="1d9b48f1f5b75d98" providerId="LiveId" clId="{62B3565A-C77C-4BBB-BC26-8F23CE32277E}" dt="2021-11-15T07:37:54.073" v="23868" actId="113"/>
        <pc:sldMkLst>
          <pc:docMk/>
          <pc:sldMk cId="3227484985" sldId="277"/>
        </pc:sldMkLst>
        <pc:spChg chg="mod">
          <ac:chgData name="K TSQ" userId="1d9b48f1f5b75d98" providerId="LiveId" clId="{62B3565A-C77C-4BBB-BC26-8F23CE32277E}" dt="2021-11-11T15:12:09.138" v="15106" actId="113"/>
          <ac:spMkLst>
            <pc:docMk/>
            <pc:sldMk cId="3227484985" sldId="277"/>
            <ac:spMk id="2" creationId="{7D9DE31B-3417-4690-A052-2EA6F065C570}"/>
          </ac:spMkLst>
        </pc:spChg>
        <pc:spChg chg="mod">
          <ac:chgData name="K TSQ" userId="1d9b48f1f5b75d98" providerId="LiveId" clId="{62B3565A-C77C-4BBB-BC26-8F23CE32277E}" dt="2021-11-15T07:37:54.073" v="23868" actId="113"/>
          <ac:spMkLst>
            <pc:docMk/>
            <pc:sldMk cId="3227484985" sldId="277"/>
            <ac:spMk id="3" creationId="{146BDF62-A13C-4F25-A993-EB1A1D41F143}"/>
          </ac:spMkLst>
        </pc:spChg>
        <pc:grpChg chg="add del mod">
          <ac:chgData name="K TSQ" userId="1d9b48f1f5b75d98" providerId="LiveId" clId="{62B3565A-C77C-4BBB-BC26-8F23CE32277E}" dt="2021-11-15T07:35:22.448" v="23783" actId="478"/>
          <ac:grpSpMkLst>
            <pc:docMk/>
            <pc:sldMk cId="3227484985" sldId="277"/>
            <ac:grpSpMk id="4" creationId="{C12DEF98-314D-4B17-9FBF-41B83134483B}"/>
          </ac:grpSpMkLst>
        </pc:grpChg>
        <pc:picChg chg="mod topLvl">
          <ac:chgData name="K TSQ" userId="1d9b48f1f5b75d98" providerId="LiveId" clId="{62B3565A-C77C-4BBB-BC26-8F23CE32277E}" dt="2021-11-15T07:37:33.542" v="23846" actId="14100"/>
          <ac:picMkLst>
            <pc:docMk/>
            <pc:sldMk cId="3227484985" sldId="277"/>
            <ac:picMk id="5" creationId="{A0EC79B0-1AC7-4C8F-99F3-3F560D7F1326}"/>
          </ac:picMkLst>
        </pc:picChg>
        <pc:picChg chg="del mod topLvl">
          <ac:chgData name="K TSQ" userId="1d9b48f1f5b75d98" providerId="LiveId" clId="{62B3565A-C77C-4BBB-BC26-8F23CE32277E}" dt="2021-11-15T07:35:22.448" v="23783" actId="478"/>
          <ac:picMkLst>
            <pc:docMk/>
            <pc:sldMk cId="3227484985" sldId="277"/>
            <ac:picMk id="6" creationId="{EF3F51FD-A1D8-483C-85F0-E59432FB0A95}"/>
          </ac:picMkLst>
        </pc:picChg>
        <pc:picChg chg="add mod">
          <ac:chgData name="K TSQ" userId="1d9b48f1f5b75d98" providerId="LiveId" clId="{62B3565A-C77C-4BBB-BC26-8F23CE32277E}" dt="2021-11-11T15:37:48.888" v="15408"/>
          <ac:picMkLst>
            <pc:docMk/>
            <pc:sldMk cId="3227484985" sldId="277"/>
            <ac:picMk id="7" creationId="{9067603B-A471-489C-840C-6ADE72AC2E68}"/>
          </ac:picMkLst>
        </pc:picChg>
        <pc:picChg chg="add del mod">
          <ac:chgData name="K TSQ" userId="1d9b48f1f5b75d98" providerId="LiveId" clId="{62B3565A-C77C-4BBB-BC26-8F23CE32277E}" dt="2021-11-15T07:35:33.396" v="23790" actId="478"/>
          <ac:picMkLst>
            <pc:docMk/>
            <pc:sldMk cId="3227484985" sldId="277"/>
            <ac:picMk id="9" creationId="{799DDB91-78AA-450D-8B3C-FD2E22B34CF5}"/>
          </ac:picMkLst>
        </pc:picChg>
        <pc:picChg chg="add del mod">
          <ac:chgData name="K TSQ" userId="1d9b48f1f5b75d98" providerId="LiveId" clId="{62B3565A-C77C-4BBB-BC26-8F23CE32277E}" dt="2021-11-15T07:36:02.152" v="23797" actId="478"/>
          <ac:picMkLst>
            <pc:docMk/>
            <pc:sldMk cId="3227484985" sldId="277"/>
            <ac:picMk id="10" creationId="{B8888FDA-B788-41B6-A613-57798AB5CE8C}"/>
          </ac:picMkLst>
        </pc:picChg>
        <pc:picChg chg="add del mod">
          <ac:chgData name="K TSQ" userId="1d9b48f1f5b75d98" providerId="LiveId" clId="{62B3565A-C77C-4BBB-BC26-8F23CE32277E}" dt="2021-11-15T07:36:18.920" v="23805" actId="478"/>
          <ac:picMkLst>
            <pc:docMk/>
            <pc:sldMk cId="3227484985" sldId="277"/>
            <ac:picMk id="12" creationId="{C6668BC8-062F-4522-A983-2B456A673DF8}"/>
          </ac:picMkLst>
        </pc:picChg>
        <pc:picChg chg="add mod">
          <ac:chgData name="K TSQ" userId="1d9b48f1f5b75d98" providerId="LiveId" clId="{62B3565A-C77C-4BBB-BC26-8F23CE32277E}" dt="2021-11-15T07:37:26.574" v="23843" actId="1076"/>
          <ac:picMkLst>
            <pc:docMk/>
            <pc:sldMk cId="3227484985" sldId="277"/>
            <ac:picMk id="14" creationId="{35CCCAD3-0081-4C6C-93B4-008450E7EA15}"/>
          </ac:picMkLst>
        </pc:picChg>
        <pc:picChg chg="add mod">
          <ac:chgData name="K TSQ" userId="1d9b48f1f5b75d98" providerId="LiveId" clId="{62B3565A-C77C-4BBB-BC26-8F23CE32277E}" dt="2021-11-15T07:37:26.214" v="23841" actId="1076"/>
          <ac:picMkLst>
            <pc:docMk/>
            <pc:sldMk cId="3227484985" sldId="277"/>
            <ac:picMk id="16" creationId="{F474D660-8F9B-4481-A414-B88CE7A87B32}"/>
          </ac:picMkLst>
        </pc:picChg>
        <pc:picChg chg="add mod">
          <ac:chgData name="K TSQ" userId="1d9b48f1f5b75d98" providerId="LiveId" clId="{62B3565A-C77C-4BBB-BC26-8F23CE32277E}" dt="2021-11-15T07:37:28.893" v="23844" actId="1076"/>
          <ac:picMkLst>
            <pc:docMk/>
            <pc:sldMk cId="3227484985" sldId="277"/>
            <ac:picMk id="17" creationId="{42E8746A-737B-48DD-852E-0E78FD775BE3}"/>
          </ac:picMkLst>
        </pc:picChg>
      </pc:sldChg>
      <pc:sldChg chg="addSp delSp modSp new mod modAnim">
        <pc:chgData name="K TSQ" userId="1d9b48f1f5b75d98" providerId="LiveId" clId="{62B3565A-C77C-4BBB-BC26-8F23CE32277E}" dt="2021-11-15T07:38:13.871" v="23869" actId="113"/>
        <pc:sldMkLst>
          <pc:docMk/>
          <pc:sldMk cId="3346199105" sldId="278"/>
        </pc:sldMkLst>
        <pc:spChg chg="mod">
          <ac:chgData name="K TSQ" userId="1d9b48f1f5b75d98" providerId="LiveId" clId="{62B3565A-C77C-4BBB-BC26-8F23CE32277E}" dt="2021-11-14T17:11:37.119" v="16141" actId="113"/>
          <ac:spMkLst>
            <pc:docMk/>
            <pc:sldMk cId="3346199105" sldId="278"/>
            <ac:spMk id="2" creationId="{A16F0AD7-9AC5-4F05-B4C4-D22F33E1BF2C}"/>
          </ac:spMkLst>
        </pc:spChg>
        <pc:spChg chg="mod">
          <ac:chgData name="K TSQ" userId="1d9b48f1f5b75d98" providerId="LiveId" clId="{62B3565A-C77C-4BBB-BC26-8F23CE32277E}" dt="2021-11-15T07:38:13.871" v="23869" actId="113"/>
          <ac:spMkLst>
            <pc:docMk/>
            <pc:sldMk cId="3346199105" sldId="278"/>
            <ac:spMk id="3" creationId="{F4AB3F9F-8AE5-4A66-BA08-C95222D5A8A8}"/>
          </ac:spMkLst>
        </pc:spChg>
        <pc:spChg chg="add mod">
          <ac:chgData name="K TSQ" userId="1d9b48f1f5b75d98" providerId="LiveId" clId="{62B3565A-C77C-4BBB-BC26-8F23CE32277E}" dt="2021-11-15T06:53:55.567" v="20736" actId="1076"/>
          <ac:spMkLst>
            <pc:docMk/>
            <pc:sldMk cId="3346199105" sldId="278"/>
            <ac:spMk id="5" creationId="{62575C28-D66B-4660-A040-751A360093FA}"/>
          </ac:spMkLst>
        </pc:spChg>
        <pc:spChg chg="add mod">
          <ac:chgData name="K TSQ" userId="1d9b48f1f5b75d98" providerId="LiveId" clId="{62B3565A-C77C-4BBB-BC26-8F23CE32277E}" dt="2021-11-15T06:53:57.529" v="20737" actId="1076"/>
          <ac:spMkLst>
            <pc:docMk/>
            <pc:sldMk cId="3346199105" sldId="278"/>
            <ac:spMk id="6" creationId="{1AB171D2-C3B5-4EE0-8F93-F6554632D644}"/>
          </ac:spMkLst>
        </pc:spChg>
        <pc:grpChg chg="add mod">
          <ac:chgData name="K TSQ" userId="1d9b48f1f5b75d98" providerId="LiveId" clId="{62B3565A-C77C-4BBB-BC26-8F23CE32277E}" dt="2021-11-15T06:56:01.259" v="20748" actId="14100"/>
          <ac:grpSpMkLst>
            <pc:docMk/>
            <pc:sldMk cId="3346199105" sldId="278"/>
            <ac:grpSpMk id="13" creationId="{84C07F3E-3DB5-4817-9026-F257A8F2E0E9}"/>
          </ac:grpSpMkLst>
        </pc:grpChg>
        <pc:picChg chg="add mod">
          <ac:chgData name="K TSQ" userId="1d9b48f1f5b75d98" providerId="LiveId" clId="{62B3565A-C77C-4BBB-BC26-8F23CE32277E}" dt="2021-11-15T04:02:29.549" v="20385"/>
          <ac:picMkLst>
            <pc:docMk/>
            <pc:sldMk cId="3346199105" sldId="278"/>
            <ac:picMk id="4" creationId="{5F3B98EF-49DF-475C-8A5B-1A1BDD8ED6D9}"/>
          </ac:picMkLst>
        </pc:picChg>
        <pc:picChg chg="add del mod">
          <ac:chgData name="K TSQ" userId="1d9b48f1f5b75d98" providerId="LiveId" clId="{62B3565A-C77C-4BBB-BC26-8F23CE32277E}" dt="2021-11-15T04:41:11.045" v="20465" actId="478"/>
          <ac:picMkLst>
            <pc:docMk/>
            <pc:sldMk cId="3346199105" sldId="278"/>
            <ac:picMk id="8" creationId="{31D69F7C-8DD1-4976-8C3A-CB35E6034BF9}"/>
          </ac:picMkLst>
        </pc:picChg>
        <pc:picChg chg="add mod">
          <ac:chgData name="K TSQ" userId="1d9b48f1f5b75d98" providerId="LiveId" clId="{62B3565A-C77C-4BBB-BC26-8F23CE32277E}" dt="2021-11-15T06:50:35.608" v="20644" actId="164"/>
          <ac:picMkLst>
            <pc:docMk/>
            <pc:sldMk cId="3346199105" sldId="278"/>
            <ac:picMk id="10" creationId="{EE3A7543-8624-4650-8F0D-5B9B7F17F128}"/>
          </ac:picMkLst>
        </pc:picChg>
        <pc:picChg chg="add mod">
          <ac:chgData name="K TSQ" userId="1d9b48f1f5b75d98" providerId="LiveId" clId="{62B3565A-C77C-4BBB-BC26-8F23CE32277E}" dt="2021-11-15T06:50:35.608" v="20644" actId="164"/>
          <ac:picMkLst>
            <pc:docMk/>
            <pc:sldMk cId="3346199105" sldId="278"/>
            <ac:picMk id="12" creationId="{E019528C-5D58-49BB-9F15-E1A0244A5288}"/>
          </ac:picMkLst>
        </pc:picChg>
        <pc:picChg chg="add mod">
          <ac:chgData name="K TSQ" userId="1d9b48f1f5b75d98" providerId="LiveId" clId="{62B3565A-C77C-4BBB-BC26-8F23CE32277E}" dt="2021-11-15T07:23:21.130" v="22850" actId="1076"/>
          <ac:picMkLst>
            <pc:docMk/>
            <pc:sldMk cId="3346199105" sldId="278"/>
            <ac:picMk id="15" creationId="{DCF9BB4C-9E98-4204-8DF1-5C36545ADA86}"/>
          </ac:picMkLst>
        </pc:picChg>
      </pc:sldChg>
      <pc:sldChg chg="addSp delSp modSp new mod modAnim">
        <pc:chgData name="K TSQ" userId="1d9b48f1f5b75d98" providerId="LiveId" clId="{62B3565A-C77C-4BBB-BC26-8F23CE32277E}" dt="2021-11-15T07:38:43.488" v="23872" actId="27636"/>
        <pc:sldMkLst>
          <pc:docMk/>
          <pc:sldMk cId="2311422238" sldId="279"/>
        </pc:sldMkLst>
        <pc:spChg chg="mod">
          <ac:chgData name="K TSQ" userId="1d9b48f1f5b75d98" providerId="LiveId" clId="{62B3565A-C77C-4BBB-BC26-8F23CE32277E}" dt="2021-11-15T07:10:56.479" v="21606" actId="6549"/>
          <ac:spMkLst>
            <pc:docMk/>
            <pc:sldMk cId="2311422238" sldId="279"/>
            <ac:spMk id="2" creationId="{A6E9B5C7-3ED3-4033-8C72-7B05AF0401AC}"/>
          </ac:spMkLst>
        </pc:spChg>
        <pc:spChg chg="mod">
          <ac:chgData name="K TSQ" userId="1d9b48f1f5b75d98" providerId="LiveId" clId="{62B3565A-C77C-4BBB-BC26-8F23CE32277E}" dt="2021-11-15T07:38:43.488" v="23872" actId="27636"/>
          <ac:spMkLst>
            <pc:docMk/>
            <pc:sldMk cId="2311422238" sldId="279"/>
            <ac:spMk id="3" creationId="{FF9947EE-7BBC-4170-91F7-BE19150A2659}"/>
          </ac:spMkLst>
        </pc:spChg>
        <pc:picChg chg="add del mod">
          <ac:chgData name="K TSQ" userId="1d9b48f1f5b75d98" providerId="LiveId" clId="{62B3565A-C77C-4BBB-BC26-8F23CE32277E}" dt="2021-11-15T07:06:25.392" v="21272" actId="478"/>
          <ac:picMkLst>
            <pc:docMk/>
            <pc:sldMk cId="2311422238" sldId="279"/>
            <ac:picMk id="4" creationId="{F0C280F6-3859-4A79-B56D-CEB19FD44DB2}"/>
          </ac:picMkLst>
        </pc:picChg>
        <pc:picChg chg="add mod">
          <ac:chgData name="K TSQ" userId="1d9b48f1f5b75d98" providerId="LiveId" clId="{62B3565A-C77C-4BBB-BC26-8F23CE32277E}" dt="2021-11-15T07:09:44.346" v="21490" actId="1076"/>
          <ac:picMkLst>
            <pc:docMk/>
            <pc:sldMk cId="2311422238" sldId="279"/>
            <ac:picMk id="6" creationId="{18FA0A9A-25F7-452A-851E-C300301376C4}"/>
          </ac:picMkLst>
        </pc:picChg>
        <pc:picChg chg="add del mod">
          <ac:chgData name="K TSQ" userId="1d9b48f1f5b75d98" providerId="LiveId" clId="{62B3565A-C77C-4BBB-BC26-8F23CE32277E}" dt="2021-11-15T07:09:29.259" v="21486"/>
          <ac:picMkLst>
            <pc:docMk/>
            <pc:sldMk cId="2311422238" sldId="279"/>
            <ac:picMk id="7" creationId="{5F7616B2-AB07-42EB-B1A3-CF74E4422470}"/>
          </ac:picMkLst>
        </pc:picChg>
        <pc:picChg chg="add mod">
          <ac:chgData name="K TSQ" userId="1d9b48f1f5b75d98" providerId="LiveId" clId="{62B3565A-C77C-4BBB-BC26-8F23CE32277E}" dt="2021-11-15T07:09:42.206" v="21489" actId="1076"/>
          <ac:picMkLst>
            <pc:docMk/>
            <pc:sldMk cId="2311422238" sldId="279"/>
            <ac:picMk id="8" creationId="{F71E2ED1-0578-4A69-8E9A-2BDEBD33B384}"/>
          </ac:picMkLst>
        </pc:picChg>
        <pc:picChg chg="add mod">
          <ac:chgData name="K TSQ" userId="1d9b48f1f5b75d98" providerId="LiveId" clId="{62B3565A-C77C-4BBB-BC26-8F23CE32277E}" dt="2021-11-15T07:09:47.745" v="21491"/>
          <ac:picMkLst>
            <pc:docMk/>
            <pc:sldMk cId="2311422238" sldId="279"/>
            <ac:picMk id="9" creationId="{1BD91AEF-CECA-4045-928B-3CFF3A753718}"/>
          </ac:picMkLst>
        </pc:picChg>
      </pc:sldChg>
      <pc:sldChg chg="addSp modSp new mod addAnim delAnim modAnim">
        <pc:chgData name="K TSQ" userId="1d9b48f1f5b75d98" providerId="LiveId" clId="{62B3565A-C77C-4BBB-BC26-8F23CE32277E}" dt="2021-11-15T07:11:52.359" v="21627"/>
        <pc:sldMkLst>
          <pc:docMk/>
          <pc:sldMk cId="2359121880" sldId="280"/>
        </pc:sldMkLst>
        <pc:spChg chg="mod">
          <ac:chgData name="K TSQ" userId="1d9b48f1f5b75d98" providerId="LiveId" clId="{62B3565A-C77C-4BBB-BC26-8F23CE32277E}" dt="2021-11-14T17:56:21.084" v="18424"/>
          <ac:spMkLst>
            <pc:docMk/>
            <pc:sldMk cId="2359121880" sldId="280"/>
            <ac:spMk id="2" creationId="{CE062A50-D4B8-4BAE-A328-562B4728E583}"/>
          </ac:spMkLst>
        </pc:spChg>
        <pc:spChg chg="mod">
          <ac:chgData name="K TSQ" userId="1d9b48f1f5b75d98" providerId="LiveId" clId="{62B3565A-C77C-4BBB-BC26-8F23CE32277E}" dt="2021-11-14T18:52:27.301" v="19344" actId="1076"/>
          <ac:spMkLst>
            <pc:docMk/>
            <pc:sldMk cId="2359121880" sldId="280"/>
            <ac:spMk id="3" creationId="{C785D847-D6AF-40AC-81C7-18CD30502E02}"/>
          </ac:spMkLst>
        </pc:spChg>
        <pc:picChg chg="add mod">
          <ac:chgData name="K TSQ" userId="1d9b48f1f5b75d98" providerId="LiveId" clId="{62B3565A-C77C-4BBB-BC26-8F23CE32277E}" dt="2021-11-14T18:06:54.889" v="18975" actId="1076"/>
          <ac:picMkLst>
            <pc:docMk/>
            <pc:sldMk cId="2359121880" sldId="280"/>
            <ac:picMk id="4" creationId="{5B3B9118-C4EC-4B20-A8C0-0704FBD7881C}"/>
          </ac:picMkLst>
        </pc:picChg>
        <pc:picChg chg="add mod">
          <ac:chgData name="K TSQ" userId="1d9b48f1f5b75d98" providerId="LiveId" clId="{62B3565A-C77C-4BBB-BC26-8F23CE32277E}" dt="2021-11-15T07:09:48.514" v="21492"/>
          <ac:picMkLst>
            <pc:docMk/>
            <pc:sldMk cId="2359121880" sldId="280"/>
            <ac:picMk id="5" creationId="{8E5C9378-3540-426F-A7CC-1E0EE5575F35}"/>
          </ac:picMkLst>
        </pc:picChg>
      </pc:sldChg>
      <pc:sldChg chg="addSp delSp modSp add mod modAnim">
        <pc:chgData name="K TSQ" userId="1d9b48f1f5b75d98" providerId="LiveId" clId="{62B3565A-C77C-4BBB-BC26-8F23CE32277E}" dt="2021-11-15T07:11:30.690" v="21626"/>
        <pc:sldMkLst>
          <pc:docMk/>
          <pc:sldMk cId="647098619" sldId="281"/>
        </pc:sldMkLst>
        <pc:spChg chg="mod">
          <ac:chgData name="K TSQ" userId="1d9b48f1f5b75d98" providerId="LiveId" clId="{62B3565A-C77C-4BBB-BC26-8F23CE32277E}" dt="2021-11-14T18:07:17.636" v="19004"/>
          <ac:spMkLst>
            <pc:docMk/>
            <pc:sldMk cId="647098619" sldId="281"/>
            <ac:spMk id="2" creationId="{CE062A50-D4B8-4BAE-A328-562B4728E583}"/>
          </ac:spMkLst>
        </pc:spChg>
        <pc:spChg chg="mod">
          <ac:chgData name="K TSQ" userId="1d9b48f1f5b75d98" providerId="LiveId" clId="{62B3565A-C77C-4BBB-BC26-8F23CE32277E}" dt="2021-11-15T07:11:30.690" v="21626"/>
          <ac:spMkLst>
            <pc:docMk/>
            <pc:sldMk cId="647098619" sldId="281"/>
            <ac:spMk id="3" creationId="{C785D847-D6AF-40AC-81C7-18CD30502E02}"/>
          </ac:spMkLst>
        </pc:spChg>
        <pc:picChg chg="del">
          <ac:chgData name="K TSQ" userId="1d9b48f1f5b75d98" providerId="LiveId" clId="{62B3565A-C77C-4BBB-BC26-8F23CE32277E}" dt="2021-11-14T18:06:57.218" v="18976" actId="478"/>
          <ac:picMkLst>
            <pc:docMk/>
            <pc:sldMk cId="647098619" sldId="281"/>
            <ac:picMk id="4" creationId="{5B3B9118-C4EC-4B20-A8C0-0704FBD7881C}"/>
          </ac:picMkLst>
        </pc:picChg>
        <pc:picChg chg="add mod">
          <ac:chgData name="K TSQ" userId="1d9b48f1f5b75d98" providerId="LiveId" clId="{62B3565A-C77C-4BBB-BC26-8F23CE32277E}" dt="2021-11-14T18:06:57.461" v="18977"/>
          <ac:picMkLst>
            <pc:docMk/>
            <pc:sldMk cId="647098619" sldId="281"/>
            <ac:picMk id="5" creationId="{C6A39881-F4AB-40F1-93F2-8629F187BC67}"/>
          </ac:picMkLst>
        </pc:picChg>
        <pc:picChg chg="add del mod">
          <ac:chgData name="K TSQ" userId="1d9b48f1f5b75d98" providerId="LiveId" clId="{62B3565A-C77C-4BBB-BC26-8F23CE32277E}" dt="2021-11-14T18:53:24.151" v="19352" actId="478"/>
          <ac:picMkLst>
            <pc:docMk/>
            <pc:sldMk cId="647098619" sldId="281"/>
            <ac:picMk id="7" creationId="{D8D39CC7-D16E-4887-968D-74AF82F45065}"/>
          </ac:picMkLst>
        </pc:picChg>
        <pc:picChg chg="add del mod">
          <ac:chgData name="K TSQ" userId="1d9b48f1f5b75d98" providerId="LiveId" clId="{62B3565A-C77C-4BBB-BC26-8F23CE32277E}" dt="2021-11-15T07:09:52.168" v="21496"/>
          <ac:picMkLst>
            <pc:docMk/>
            <pc:sldMk cId="647098619" sldId="281"/>
            <ac:picMk id="8" creationId="{58736E5A-2699-4688-9ACF-153891461071}"/>
          </ac:picMkLst>
        </pc:picChg>
        <pc:picChg chg="add mod">
          <ac:chgData name="K TSQ" userId="1d9b48f1f5b75d98" providerId="LiveId" clId="{62B3565A-C77C-4BBB-BC26-8F23CE32277E}" dt="2021-11-15T07:09:52.815" v="21497"/>
          <ac:picMkLst>
            <pc:docMk/>
            <pc:sldMk cId="647098619" sldId="281"/>
            <ac:picMk id="9" creationId="{81FBF8FA-7DBC-4D21-86E6-763088981012}"/>
          </ac:picMkLst>
        </pc:picChg>
      </pc:sldChg>
      <pc:sldChg chg="new del">
        <pc:chgData name="K TSQ" userId="1d9b48f1f5b75d98" providerId="LiveId" clId="{62B3565A-C77C-4BBB-BC26-8F23CE32277E}" dt="2021-11-14T18:05:37.137" v="18954" actId="680"/>
        <pc:sldMkLst>
          <pc:docMk/>
          <pc:sldMk cId="3871398519" sldId="281"/>
        </pc:sldMkLst>
      </pc:sldChg>
      <pc:sldChg chg="addSp delSp modSp add mod delAnim modAnim">
        <pc:chgData name="K TSQ" userId="1d9b48f1f5b75d98" providerId="LiveId" clId="{62B3565A-C77C-4BBB-BC26-8F23CE32277E}" dt="2021-11-15T07:38:48.816" v="23874" actId="14100"/>
        <pc:sldMkLst>
          <pc:docMk/>
          <pc:sldMk cId="3859690307" sldId="282"/>
        </pc:sldMkLst>
        <pc:spChg chg="mod">
          <ac:chgData name="K TSQ" userId="1d9b48f1f5b75d98" providerId="LiveId" clId="{62B3565A-C77C-4BBB-BC26-8F23CE32277E}" dt="2021-11-15T07:38:48.816" v="23874" actId="14100"/>
          <ac:spMkLst>
            <pc:docMk/>
            <pc:sldMk cId="3859690307" sldId="282"/>
            <ac:spMk id="3" creationId="{EC41E4BC-C7FA-4CE7-8656-1A90EA42F204}"/>
          </ac:spMkLst>
        </pc:spChg>
        <pc:spChg chg="del mod">
          <ac:chgData name="K TSQ" userId="1d9b48f1f5b75d98" providerId="LiveId" clId="{62B3565A-C77C-4BBB-BC26-8F23CE32277E}" dt="2021-11-14T18:28:36.654" v="19316" actId="478"/>
          <ac:spMkLst>
            <pc:docMk/>
            <pc:sldMk cId="3859690307" sldId="282"/>
            <ac:spMk id="9" creationId="{03AE3281-C27E-47D5-B6A9-6D0B6707655F}"/>
          </ac:spMkLst>
        </pc:spChg>
        <pc:grpChg chg="mod">
          <ac:chgData name="K TSQ" userId="1d9b48f1f5b75d98" providerId="LiveId" clId="{62B3565A-C77C-4BBB-BC26-8F23CE32277E}" dt="2021-11-15T03:08:10.664" v="19560" actId="1076"/>
          <ac:grpSpMkLst>
            <pc:docMk/>
            <pc:sldMk cId="3859690307" sldId="282"/>
            <ac:grpSpMk id="6" creationId="{841126AA-00AC-4096-9B36-0104E9C82E4D}"/>
          </ac:grpSpMkLst>
        </pc:grpChg>
        <pc:picChg chg="del">
          <ac:chgData name="K TSQ" userId="1d9b48f1f5b75d98" providerId="LiveId" clId="{62B3565A-C77C-4BBB-BC26-8F23CE32277E}" dt="2021-11-14T18:09:39.882" v="19040" actId="478"/>
          <ac:picMkLst>
            <pc:docMk/>
            <pc:sldMk cId="3859690307" sldId="282"/>
            <ac:picMk id="5" creationId="{3B2B6421-5143-496C-97FF-EC0787377BDC}"/>
          </ac:picMkLst>
        </pc:picChg>
        <pc:picChg chg="mod">
          <ac:chgData name="K TSQ" userId="1d9b48f1f5b75d98" providerId="LiveId" clId="{62B3565A-C77C-4BBB-BC26-8F23CE32277E}" dt="2021-11-15T03:08:12.526" v="19561" actId="14100"/>
          <ac:picMkLst>
            <pc:docMk/>
            <pc:sldMk cId="3859690307" sldId="282"/>
            <ac:picMk id="7" creationId="{63FEEFE2-9C02-435F-97D3-0E01720F44D9}"/>
          </ac:picMkLst>
        </pc:picChg>
        <pc:picChg chg="mod">
          <ac:chgData name="K TSQ" userId="1d9b48f1f5b75d98" providerId="LiveId" clId="{62B3565A-C77C-4BBB-BC26-8F23CE32277E}" dt="2021-11-15T03:08:16.334" v="19563" actId="14100"/>
          <ac:picMkLst>
            <pc:docMk/>
            <pc:sldMk cId="3859690307" sldId="282"/>
            <ac:picMk id="8" creationId="{131532C7-36BD-4C6F-AA7C-F7CABECED95F}"/>
          </ac:picMkLst>
        </pc:picChg>
        <pc:picChg chg="add del mod">
          <ac:chgData name="K TSQ" userId="1d9b48f1f5b75d98" providerId="LiveId" clId="{62B3565A-C77C-4BBB-BC26-8F23CE32277E}" dt="2021-11-14T18:26:04.625" v="19277" actId="478"/>
          <ac:picMkLst>
            <pc:docMk/>
            <pc:sldMk cId="3859690307" sldId="282"/>
            <ac:picMk id="10" creationId="{B9B83DD6-48AC-4E05-8BEA-277AB02D9976}"/>
          </ac:picMkLst>
        </pc:picChg>
        <pc:picChg chg="add del mod modCrop">
          <ac:chgData name="K TSQ" userId="1d9b48f1f5b75d98" providerId="LiveId" clId="{62B3565A-C77C-4BBB-BC26-8F23CE32277E}" dt="2021-11-14T18:29:51.239" v="19333" actId="21"/>
          <ac:picMkLst>
            <pc:docMk/>
            <pc:sldMk cId="3859690307" sldId="282"/>
            <ac:picMk id="12" creationId="{F6FDC1CB-BC51-4C16-B12A-E2B8A7C1BDA1}"/>
          </ac:picMkLst>
        </pc:picChg>
      </pc:sldChg>
      <pc:sldChg chg="addSp modSp new mod modAnim">
        <pc:chgData name="K TSQ" userId="1d9b48f1f5b75d98" providerId="LiveId" clId="{62B3565A-C77C-4BBB-BC26-8F23CE32277E}" dt="2021-11-14T18:58:13.654" v="19460" actId="20577"/>
        <pc:sldMkLst>
          <pc:docMk/>
          <pc:sldMk cId="3426980371" sldId="283"/>
        </pc:sldMkLst>
        <pc:spChg chg="mod">
          <ac:chgData name="K TSQ" userId="1d9b48f1f5b75d98" providerId="LiveId" clId="{62B3565A-C77C-4BBB-BC26-8F23CE32277E}" dt="2021-11-14T18:57:57.923" v="19437" actId="113"/>
          <ac:spMkLst>
            <pc:docMk/>
            <pc:sldMk cId="3426980371" sldId="283"/>
            <ac:spMk id="2" creationId="{D8D740D3-4460-4893-BC4C-2842ACBC7CF6}"/>
          </ac:spMkLst>
        </pc:spChg>
        <pc:spChg chg="mod">
          <ac:chgData name="K TSQ" userId="1d9b48f1f5b75d98" providerId="LiveId" clId="{62B3565A-C77C-4BBB-BC26-8F23CE32277E}" dt="2021-11-14T18:58:13.654" v="19460" actId="20577"/>
          <ac:spMkLst>
            <pc:docMk/>
            <pc:sldMk cId="3426980371" sldId="283"/>
            <ac:spMk id="3" creationId="{66DB362B-AB06-45D3-914F-095A7796377F}"/>
          </ac:spMkLst>
        </pc:spChg>
        <pc:grpChg chg="add mod">
          <ac:chgData name="K TSQ" userId="1d9b48f1f5b75d98" providerId="LiveId" clId="{62B3565A-C77C-4BBB-BC26-8F23CE32277E}" dt="2021-11-14T18:57:42.631" v="19436" actId="14100"/>
          <ac:grpSpMkLst>
            <pc:docMk/>
            <pc:sldMk cId="3426980371" sldId="283"/>
            <ac:grpSpMk id="4" creationId="{9F5B559C-87F5-4B47-95D5-89CDAD1F2418}"/>
          </ac:grpSpMkLst>
        </pc:grpChg>
        <pc:picChg chg="mod">
          <ac:chgData name="K TSQ" userId="1d9b48f1f5b75d98" providerId="LiveId" clId="{62B3565A-C77C-4BBB-BC26-8F23CE32277E}" dt="2021-11-14T18:57:27.032" v="19430" actId="1076"/>
          <ac:picMkLst>
            <pc:docMk/>
            <pc:sldMk cId="3426980371" sldId="283"/>
            <ac:picMk id="5" creationId="{91CA75EC-2BDE-452E-A8AD-7206FC447811}"/>
          </ac:picMkLst>
        </pc:picChg>
        <pc:picChg chg="mod">
          <ac:chgData name="K TSQ" userId="1d9b48f1f5b75d98" providerId="LiveId" clId="{62B3565A-C77C-4BBB-BC26-8F23CE32277E}" dt="2021-11-14T18:57:24.939" v="19429" actId="1076"/>
          <ac:picMkLst>
            <pc:docMk/>
            <pc:sldMk cId="3426980371" sldId="283"/>
            <ac:picMk id="6" creationId="{08CF19E7-2D3A-4F91-9F90-6892D92989D7}"/>
          </ac:picMkLst>
        </pc:picChg>
      </pc:sldChg>
      <pc:sldChg chg="addSp delSp modSp new mod modAnim">
        <pc:chgData name="K TSQ" userId="1d9b48f1f5b75d98" providerId="LiveId" clId="{62B3565A-C77C-4BBB-BC26-8F23CE32277E}" dt="2021-11-15T07:23:57.500" v="22859" actId="1076"/>
        <pc:sldMkLst>
          <pc:docMk/>
          <pc:sldMk cId="3014479870" sldId="284"/>
        </pc:sldMkLst>
        <pc:spChg chg="mod">
          <ac:chgData name="K TSQ" userId="1d9b48f1f5b75d98" providerId="LiveId" clId="{62B3565A-C77C-4BBB-BC26-8F23CE32277E}" dt="2021-11-15T07:20:20.486" v="22537"/>
          <ac:spMkLst>
            <pc:docMk/>
            <pc:sldMk cId="3014479870" sldId="284"/>
            <ac:spMk id="2" creationId="{C2A58B10-9CE3-47E7-B963-0BF7CDD4F068}"/>
          </ac:spMkLst>
        </pc:spChg>
        <pc:spChg chg="add del">
          <ac:chgData name="K TSQ" userId="1d9b48f1f5b75d98" providerId="LiveId" clId="{62B3565A-C77C-4BBB-BC26-8F23CE32277E}" dt="2021-11-14T18:59:18.741" v="19500" actId="478"/>
          <ac:spMkLst>
            <pc:docMk/>
            <pc:sldMk cId="3014479870" sldId="284"/>
            <ac:spMk id="3" creationId="{B7966914-0443-48D0-B0C3-B5364FB8734B}"/>
          </ac:spMkLst>
        </pc:spChg>
        <pc:spChg chg="add del mod">
          <ac:chgData name="K TSQ" userId="1d9b48f1f5b75d98" providerId="LiveId" clId="{62B3565A-C77C-4BBB-BC26-8F23CE32277E}" dt="2021-11-14T18:59:16.896" v="19499"/>
          <ac:spMkLst>
            <pc:docMk/>
            <pc:sldMk cId="3014479870" sldId="284"/>
            <ac:spMk id="4" creationId="{69076EE0-B74B-4245-BDE4-3E3A2D04522E}"/>
          </ac:spMkLst>
        </pc:spChg>
        <pc:spChg chg="add mod">
          <ac:chgData name="K TSQ" userId="1d9b48f1f5b75d98" providerId="LiveId" clId="{62B3565A-C77C-4BBB-BC26-8F23CE32277E}" dt="2021-11-14T18:59:26.690" v="19503" actId="1076"/>
          <ac:spMkLst>
            <pc:docMk/>
            <pc:sldMk cId="3014479870" sldId="284"/>
            <ac:spMk id="5" creationId="{07E4B611-AED5-4B91-A98C-2D4102698557}"/>
          </ac:spMkLst>
        </pc:spChg>
        <pc:picChg chg="add mod">
          <ac:chgData name="K TSQ" userId="1d9b48f1f5b75d98" providerId="LiveId" clId="{62B3565A-C77C-4BBB-BC26-8F23CE32277E}" dt="2021-11-15T07:09:54.796" v="21498"/>
          <ac:picMkLst>
            <pc:docMk/>
            <pc:sldMk cId="3014479870" sldId="284"/>
            <ac:picMk id="6" creationId="{40541DAA-FA36-442B-9EFC-CDA34FEDE646}"/>
          </ac:picMkLst>
        </pc:picChg>
        <pc:picChg chg="add mod">
          <ac:chgData name="K TSQ" userId="1d9b48f1f5b75d98" providerId="LiveId" clId="{62B3565A-C77C-4BBB-BC26-8F23CE32277E}" dt="2021-11-15T07:23:57.500" v="22859" actId="1076"/>
          <ac:picMkLst>
            <pc:docMk/>
            <pc:sldMk cId="3014479870" sldId="284"/>
            <ac:picMk id="7" creationId="{EA731017-03AC-4791-8398-82C6CF3C6448}"/>
          </ac:picMkLst>
        </pc:picChg>
      </pc:sldChg>
      <pc:sldChg chg="addSp delSp modSp add mod delAnim modAnim">
        <pc:chgData name="K TSQ" userId="1d9b48f1f5b75d98" providerId="LiveId" clId="{62B3565A-C77C-4BBB-BC26-8F23CE32277E}" dt="2021-11-15T07:38:15.581" v="23870" actId="113"/>
        <pc:sldMkLst>
          <pc:docMk/>
          <pc:sldMk cId="434750097" sldId="285"/>
        </pc:sldMkLst>
        <pc:spChg chg="mod">
          <ac:chgData name="K TSQ" userId="1d9b48f1f5b75d98" providerId="LiveId" clId="{62B3565A-C77C-4BBB-BC26-8F23CE32277E}" dt="2021-11-15T07:38:15.581" v="23870" actId="113"/>
          <ac:spMkLst>
            <pc:docMk/>
            <pc:sldMk cId="434750097" sldId="285"/>
            <ac:spMk id="3" creationId="{F4AB3F9F-8AE5-4A66-BA08-C95222D5A8A8}"/>
          </ac:spMkLst>
        </pc:spChg>
        <pc:grpChg chg="add mod">
          <ac:chgData name="K TSQ" userId="1d9b48f1f5b75d98" providerId="LiveId" clId="{62B3565A-C77C-4BBB-BC26-8F23CE32277E}" dt="2021-11-15T04:01:18.576" v="20368" actId="164"/>
          <ac:grpSpMkLst>
            <pc:docMk/>
            <pc:sldMk cId="434750097" sldId="285"/>
            <ac:grpSpMk id="8" creationId="{ABFEDD17-D6D0-4357-AFA8-3B8E93272F9B}"/>
          </ac:grpSpMkLst>
        </pc:grpChg>
        <pc:grpChg chg="add mod">
          <ac:chgData name="K TSQ" userId="1d9b48f1f5b75d98" providerId="LiveId" clId="{62B3565A-C77C-4BBB-BC26-8F23CE32277E}" dt="2021-11-15T06:59:40.248" v="20847" actId="14100"/>
          <ac:grpSpMkLst>
            <pc:docMk/>
            <pc:sldMk cId="434750097" sldId="285"/>
            <ac:grpSpMk id="11" creationId="{215B57F3-13AD-4ED5-A60D-878ADDF1B3E8}"/>
          </ac:grpSpMkLst>
        </pc:grpChg>
        <pc:picChg chg="add mod modCrop">
          <ac:chgData name="K TSQ" userId="1d9b48f1f5b75d98" providerId="LiveId" clId="{62B3565A-C77C-4BBB-BC26-8F23CE32277E}" dt="2021-11-15T04:03:00.696" v="20392" actId="1076"/>
          <ac:picMkLst>
            <pc:docMk/>
            <pc:sldMk cId="434750097" sldId="285"/>
            <ac:picMk id="5" creationId="{46252D7D-8695-4C36-AC7F-CD3ADF326D1C}"/>
          </ac:picMkLst>
        </pc:picChg>
        <pc:picChg chg="add mod modCrop">
          <ac:chgData name="K TSQ" userId="1d9b48f1f5b75d98" providerId="LiveId" clId="{62B3565A-C77C-4BBB-BC26-8F23CE32277E}" dt="2021-11-15T04:02:17.993" v="20381" actId="732"/>
          <ac:picMkLst>
            <pc:docMk/>
            <pc:sldMk cId="434750097" sldId="285"/>
            <ac:picMk id="7" creationId="{EFA0C4E6-24E6-4791-A6A3-C095E78957D3}"/>
          </ac:picMkLst>
        </pc:picChg>
        <pc:picChg chg="add mod modCrop">
          <ac:chgData name="K TSQ" userId="1d9b48f1f5b75d98" providerId="LiveId" clId="{62B3565A-C77C-4BBB-BC26-8F23CE32277E}" dt="2021-11-15T04:02:59.120" v="20391" actId="1076"/>
          <ac:picMkLst>
            <pc:docMk/>
            <pc:sldMk cId="434750097" sldId="285"/>
            <ac:picMk id="10" creationId="{064F29B0-5E31-44FC-8B12-1C80D38EED2A}"/>
          </ac:picMkLst>
        </pc:picChg>
        <pc:picChg chg="add mod">
          <ac:chgData name="K TSQ" userId="1d9b48f1f5b75d98" providerId="LiveId" clId="{62B3565A-C77C-4BBB-BC26-8F23CE32277E}" dt="2021-11-15T04:02:30.254" v="20386"/>
          <ac:picMkLst>
            <pc:docMk/>
            <pc:sldMk cId="434750097" sldId="285"/>
            <ac:picMk id="12" creationId="{E564989F-AF54-44BF-B0D2-062DF69B5766}"/>
          </ac:picMkLst>
        </pc:picChg>
        <pc:picChg chg="add del mod">
          <ac:chgData name="K TSQ" userId="1d9b48f1f5b75d98" providerId="LiveId" clId="{62B3565A-C77C-4BBB-BC26-8F23CE32277E}" dt="2021-11-15T06:59:05.930" v="20831" actId="478"/>
          <ac:picMkLst>
            <pc:docMk/>
            <pc:sldMk cId="434750097" sldId="285"/>
            <ac:picMk id="13" creationId="{B46098AE-207B-41E1-9C24-45593F86C74A}"/>
          </ac:picMkLst>
        </pc:picChg>
        <pc:picChg chg="add mod">
          <ac:chgData name="K TSQ" userId="1d9b48f1f5b75d98" providerId="LiveId" clId="{62B3565A-C77C-4BBB-BC26-8F23CE32277E}" dt="2021-11-15T06:59:43.383" v="20848" actId="1076"/>
          <ac:picMkLst>
            <pc:docMk/>
            <pc:sldMk cId="434750097" sldId="285"/>
            <ac:picMk id="15" creationId="{A0FFC3ED-45BD-4268-BEC5-A03756A8810D}"/>
          </ac:picMkLst>
        </pc:picChg>
      </pc:sldChg>
      <pc:sldChg chg="new del">
        <pc:chgData name="K TSQ" userId="1d9b48f1f5b75d98" providerId="LiveId" clId="{62B3565A-C77C-4BBB-BC26-8F23CE32277E}" dt="2021-11-15T03:05:03.076" v="19509" actId="680"/>
        <pc:sldMkLst>
          <pc:docMk/>
          <pc:sldMk cId="2023259394" sldId="285"/>
        </pc:sldMkLst>
      </pc:sldChg>
      <pc:sldChg chg="addSp delSp modSp add mod">
        <pc:chgData name="K TSQ" userId="1d9b48f1f5b75d98" providerId="LiveId" clId="{62B3565A-C77C-4BBB-BC26-8F23CE32277E}" dt="2021-11-15T07:23:13.320" v="22848" actId="1076"/>
        <pc:sldMkLst>
          <pc:docMk/>
          <pc:sldMk cId="3661007364" sldId="286"/>
        </pc:sldMkLst>
        <pc:spChg chg="mod">
          <ac:chgData name="K TSQ" userId="1d9b48f1f5b75d98" providerId="LiveId" clId="{62B3565A-C77C-4BBB-BC26-8F23CE32277E}" dt="2021-11-15T07:21:43.943" v="22718" actId="6549"/>
          <ac:spMkLst>
            <pc:docMk/>
            <pc:sldMk cId="3661007364" sldId="286"/>
            <ac:spMk id="3" creationId="{1883AF9F-D935-44B8-8D5D-2234F9715D05}"/>
          </ac:spMkLst>
        </pc:spChg>
        <pc:spChg chg="del">
          <ac:chgData name="K TSQ" userId="1d9b48f1f5b75d98" providerId="LiveId" clId="{62B3565A-C77C-4BBB-BC26-8F23CE32277E}" dt="2021-11-15T07:17:23.556" v="22187" actId="478"/>
          <ac:spMkLst>
            <pc:docMk/>
            <pc:sldMk cId="3661007364" sldId="286"/>
            <ac:spMk id="6" creationId="{DF6AD726-0A83-4641-A583-985B44FE9581}"/>
          </ac:spMkLst>
        </pc:spChg>
        <pc:picChg chg="add mod">
          <ac:chgData name="K TSQ" userId="1d9b48f1f5b75d98" providerId="LiveId" clId="{62B3565A-C77C-4BBB-BC26-8F23CE32277E}" dt="2021-11-15T07:23:13.320" v="22848" actId="1076"/>
          <ac:picMkLst>
            <pc:docMk/>
            <pc:sldMk cId="3661007364" sldId="286"/>
            <ac:picMk id="7" creationId="{2D6834DA-B634-44D6-B003-E32A693BB9FD}"/>
          </ac:picMkLst>
        </pc:picChg>
      </pc:sldChg>
      <pc:sldChg chg="addSp modSp new mod modAnim">
        <pc:chgData name="K TSQ" userId="1d9b48f1f5b75d98" providerId="LiveId" clId="{62B3565A-C77C-4BBB-BC26-8F23CE32277E}" dt="2021-11-15T07:33:05.913" v="23661" actId="20577"/>
        <pc:sldMkLst>
          <pc:docMk/>
          <pc:sldMk cId="1468667624" sldId="287"/>
        </pc:sldMkLst>
        <pc:spChg chg="mod">
          <ac:chgData name="K TSQ" userId="1d9b48f1f5b75d98" providerId="LiveId" clId="{62B3565A-C77C-4BBB-BC26-8F23CE32277E}" dt="2021-11-15T07:30:06.406" v="23323" actId="113"/>
          <ac:spMkLst>
            <pc:docMk/>
            <pc:sldMk cId="1468667624" sldId="287"/>
            <ac:spMk id="2" creationId="{C4F2A2DB-0BF5-4EFF-8551-7939263F0785}"/>
          </ac:spMkLst>
        </pc:spChg>
        <pc:spChg chg="mod">
          <ac:chgData name="K TSQ" userId="1d9b48f1f5b75d98" providerId="LiveId" clId="{62B3565A-C77C-4BBB-BC26-8F23CE32277E}" dt="2021-11-15T07:33:05.913" v="23661" actId="20577"/>
          <ac:spMkLst>
            <pc:docMk/>
            <pc:sldMk cId="1468667624" sldId="287"/>
            <ac:spMk id="3" creationId="{5870AB87-4A7F-4704-893B-116E36980EB6}"/>
          </ac:spMkLst>
        </pc:spChg>
        <pc:spChg chg="add mod">
          <ac:chgData name="K TSQ" userId="1d9b48f1f5b75d98" providerId="LiveId" clId="{62B3565A-C77C-4BBB-BC26-8F23CE32277E}" dt="2021-11-15T07:32:36.440" v="23629" actId="1076"/>
          <ac:spMkLst>
            <pc:docMk/>
            <pc:sldMk cId="1468667624" sldId="287"/>
            <ac:spMk id="4" creationId="{A9B85585-232E-47FF-98D1-65791180A960}"/>
          </ac:spMkLst>
        </pc:spChg>
        <pc:spChg chg="add mod">
          <ac:chgData name="K TSQ" userId="1d9b48f1f5b75d98" providerId="LiveId" clId="{62B3565A-C77C-4BBB-BC26-8F23CE32277E}" dt="2021-11-15T07:32:41.898" v="23631" actId="20577"/>
          <ac:spMkLst>
            <pc:docMk/>
            <pc:sldMk cId="1468667624" sldId="287"/>
            <ac:spMk id="5" creationId="{72129B13-ED09-4A1B-B4AF-C2032DCA7A87}"/>
          </ac:spMkLst>
        </pc:spChg>
      </pc:sldChg>
      <pc:sldMasterChg chg="setBg">
        <pc:chgData name="K TSQ" userId="1d9b48f1f5b75d98" providerId="LiveId" clId="{62B3565A-C77C-4BBB-BC26-8F23CE32277E}" dt="2021-11-10T17:04:59.627" v="3433"/>
        <pc:sldMasterMkLst>
          <pc:docMk/>
          <pc:sldMasterMk cId="3552813783" sldId="2147483648"/>
        </pc:sldMasterMkLst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54E4C-A20A-4E82-8657-E4A21CAE1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365069F-1891-46DD-85AC-90DF0363B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A9CF51-BBFA-47B4-98C4-A2659B7CC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A76BA7-F2EE-4C62-95C9-FA312C631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104603-05FE-42EF-A649-A4A064880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542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5A98D-CC55-42CB-AB13-1FCB452B3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06D35E-73CE-41D8-8352-BF0CD53DA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D427BB-2CA2-45E9-AAF6-0663D4E7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A55B48-961D-4771-A0E1-61661696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5EB48B-5550-48B3-A7AC-7588F9774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872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AF208E-3271-45A3-9405-FDC8321F8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D2689C-808B-4F03-8317-9959ECAF51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BB5B7F-594F-4242-A681-65D6DB194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0EDBEE-7EDB-412B-BF3F-82597C64C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669002-FE9F-4371-B37F-BA76DA38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989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82EEAC-519C-4DE3-A063-C1D6E1E41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E66E89-4D13-41AA-BDF7-ED8C0FD9E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6AB050-3C20-469C-AF58-FCBC5067E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97F878-E2AB-40CE-8BAB-FD53EBE4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39DFC5-CA59-43DB-B33B-52A9535C6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02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C2FEC-EA73-4CC9-8883-2161370DF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D2D1B8-04E8-4AEA-A301-6FB265A9F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234BDA-F83D-4EEC-8160-98F541DA0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BBC63-B3DF-4FB1-A921-037863FFE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9F9822-EB0C-451D-8375-C9ED18353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9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7CA61-ED4D-4504-AF4C-8DF78C746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61E296-37A3-438D-84CD-7F54707FE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F6F23B-3EC3-44D3-9AB1-177BB0BB0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149370-DF3D-4849-A4BF-1E67EE902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7BA15-5C60-4E70-A16B-8FB0E2E95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C70221-A719-4464-8868-F95747874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00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1197B-B2B8-4BD8-8B30-3CA46479D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FD73B9-4EA4-4378-9C37-D98226EA3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EDA6ED-8101-46FD-A5EE-611B2FAD1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5CA6CE-14E8-4F8F-9920-09F31E4A5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DEF9261-B920-42FC-B182-698954DE74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04CFAA-76AE-44AE-89AB-9FAE677B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C9FD92-536C-4352-8F57-27EF1A4E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C84DFD-CD05-4101-BC94-3ADD6C3B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76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BC3781-484C-4820-B699-2BEADC55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7DE18A0-BF2D-4DB1-96E3-43E480740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94E20A-1F3C-4614-A9AA-0AF2CCF3B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B4A191-4B76-408C-98D3-3E3E58663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73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01C9374-1DCE-42A7-B151-0A8C4926D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10A154-7616-4999-81A7-1E748015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C4B91D-EC75-49C2-8748-8C802D39A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15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A4C5F8-1028-4AAB-9A9D-5D8906292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D7CE88-C487-49CC-9E98-E5C2B07FE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04C904-FC72-47A2-A99E-B99F2631E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0DD5E4-D3D1-4AD7-8D13-B39892BD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1D6B78-DE9E-4100-BF2B-65AB2F102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067742-D411-4B2F-B468-0AA8DC688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70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DF67C8-937B-4A76-A053-2D954B34B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D6EC54E-3D0C-489B-A5B7-B8CDFEEB00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90BD10-BD80-4991-AFB4-6EBE4014D3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CDC7DC-9BE0-4B23-BA55-1E5FD4DF2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57604F-D5AC-4C42-BF3E-EF24420DC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CCE1AF-F3CE-4BA8-AABF-C997E096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727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8A0DCDB-43CA-429C-9020-22721F468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A2672E-6E75-4D3C-8DF7-EB0876FF3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86ABDC-CBE6-4BBC-A4AA-F19C3B5FC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653C7-E925-4A58-A9BD-8AE368F62759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803C08-878A-42CC-A87F-09A8A24BC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42891E-D044-40F2-8D5A-648D15579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8EB52-D66B-4440-A88F-38BB53BBEE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81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-cn.github.io/04%20Advanced%20OpenGL/10%20Instancing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openxmlformats.org/officeDocument/2006/relationships/hyperlink" Target="https://learnopengl-cn.github.io/04%20Advanced%20OpenGL/07%20Advanced%20Data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microsoft.com/office/2007/relationships/hdphoto" Target="../media/hdphoto3.wdp"/><Relationship Id="rId7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www.bilibili.com/video/BV19K4y1P7fb" TargetMode="External"/><Relationship Id="rId4" Type="http://schemas.openxmlformats.org/officeDocument/2006/relationships/hyperlink" Target="https://zhuanlan.zhihu.com/p/9770060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2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E54A7B-114E-4910-B28B-88AABFB541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8859" t="-1" r="18824" b="-1"/>
          <a:stretch/>
        </p:blipFill>
        <p:spPr>
          <a:xfrm>
            <a:off x="3449932" y="0"/>
            <a:ext cx="8739019" cy="6857990"/>
          </a:xfrm>
          <a:prstGeom prst="rect">
            <a:avLst/>
          </a:prstGeom>
        </p:spPr>
      </p:pic>
      <p:sp>
        <p:nvSpPr>
          <p:cNvPr id="20" name="Rectangle 23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508971-4605-41DD-9934-138957AD9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410" y="723277"/>
            <a:ext cx="690085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zh-CN" altLang="en-US" sz="4400" b="1" dirty="0"/>
              <a:t>现代计算机图形学基础</a:t>
            </a:r>
            <a:br>
              <a:rPr lang="en-US" altLang="zh-CN" sz="4400" b="1" dirty="0"/>
            </a:br>
            <a:br>
              <a:rPr lang="en-US" altLang="zh-CN" sz="3200" b="1" dirty="0"/>
            </a:br>
            <a:r>
              <a:rPr lang="zh-CN" altLang="en-US" sz="2400" b="1" dirty="0"/>
              <a:t>夏佳志</a:t>
            </a:r>
            <a:endParaRPr lang="zh-CN" altLang="en-US" sz="5400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B28973-E7B7-4154-AD00-BBBF79DD0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411" y="460906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zh-CN" altLang="en-US" sz="2200" dirty="0"/>
              <a:t>基于</a:t>
            </a:r>
            <a:r>
              <a:rPr lang="en-US" altLang="zh-CN" sz="2200" dirty="0"/>
              <a:t>OpenGL</a:t>
            </a:r>
            <a:r>
              <a:rPr lang="zh-CN" altLang="en-US" sz="2200" dirty="0"/>
              <a:t>的可编程渲染管线</a:t>
            </a:r>
            <a:endParaRPr lang="en-US" altLang="zh-CN" sz="2200" dirty="0"/>
          </a:p>
          <a:p>
            <a:pPr algn="l"/>
            <a:br>
              <a:rPr lang="en-US" altLang="zh-CN" sz="2200" dirty="0"/>
            </a:br>
            <a:r>
              <a:rPr lang="zh-CN" altLang="en-US" sz="2200" dirty="0"/>
              <a:t>课程</a:t>
            </a:r>
            <a:r>
              <a:rPr lang="en-US" altLang="zh-CN" sz="2200" dirty="0"/>
              <a:t>4</a:t>
            </a:r>
            <a:r>
              <a:rPr lang="zh-CN" altLang="en-US" sz="2200" dirty="0"/>
              <a:t>：粒子系统</a:t>
            </a:r>
            <a:endParaRPr lang="en-US" altLang="zh-CN" sz="22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C5FB33-1635-409D-8732-886DE2CF45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22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115C620-B71D-4722-BF59-B2D12868E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410" y="460870"/>
            <a:ext cx="3290526" cy="609613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11A7B69-75DF-4711-85CA-75CB9AE43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粒子与粒子系统</a:t>
            </a:r>
            <a:endParaRPr lang="en-US" altLang="zh-CN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B0096-53E6-431E-903F-BBAD00D8C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52901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物理定义：</a:t>
            </a:r>
            <a:endParaRPr lang="en-US" altLang="zh-CN" dirty="0"/>
          </a:p>
          <a:p>
            <a:pPr lvl="1"/>
            <a:r>
              <a:rPr lang="zh-CN" altLang="en-US" sz="2000" dirty="0"/>
              <a:t>能够以</a:t>
            </a:r>
            <a:r>
              <a:rPr lang="zh-CN" altLang="en-US" sz="2000" b="1" dirty="0">
                <a:solidFill>
                  <a:schemeClr val="accent2"/>
                </a:solidFill>
                <a:effectLst/>
              </a:rPr>
              <a:t>自由状态</a:t>
            </a:r>
            <a:r>
              <a:rPr lang="zh-CN" altLang="en-US" sz="2000" dirty="0"/>
              <a:t>存在的最小物质组成部分（质点性质）</a:t>
            </a:r>
            <a:endParaRPr lang="en-US" altLang="zh-CN" sz="2000" dirty="0"/>
          </a:p>
          <a:p>
            <a:pPr lvl="1"/>
            <a:r>
              <a:rPr lang="zh-CN" altLang="en-US" sz="2000" b="1" dirty="0">
                <a:solidFill>
                  <a:schemeClr val="accent2"/>
                </a:solidFill>
              </a:rPr>
              <a:t>宏观上</a:t>
            </a:r>
            <a:r>
              <a:rPr lang="zh-CN" altLang="en-US" sz="2000" dirty="0"/>
              <a:t>具有体积、形状等一切物理属性（刚体性质）</a:t>
            </a:r>
            <a:endParaRPr lang="en-US" altLang="zh-CN" sz="2000" dirty="0"/>
          </a:p>
          <a:p>
            <a:pPr lvl="1"/>
            <a:r>
              <a:rPr lang="zh-CN" altLang="en-US" sz="2000" dirty="0"/>
              <a:t>具有</a:t>
            </a:r>
            <a:r>
              <a:rPr lang="zh-CN" altLang="en-US" sz="2000" b="1" dirty="0">
                <a:solidFill>
                  <a:schemeClr val="accent2"/>
                </a:solidFill>
              </a:rPr>
              <a:t>同类属性</a:t>
            </a:r>
            <a:r>
              <a:rPr lang="zh-CN" altLang="en-US" sz="2000" dirty="0"/>
              <a:t>的一群微小颗粒</a:t>
            </a:r>
            <a:endParaRPr lang="en-US" altLang="zh-CN" sz="2000" dirty="0"/>
          </a:p>
          <a:p>
            <a:r>
              <a:rPr lang="zh-CN" altLang="en-US" sz="2400" dirty="0"/>
              <a:t>渲染定义：</a:t>
            </a:r>
            <a:endParaRPr lang="en-US" altLang="zh-CN" sz="2400" dirty="0"/>
          </a:p>
          <a:p>
            <a:pPr lvl="1"/>
            <a:r>
              <a:rPr lang="zh-CN" altLang="en-US" sz="2000" b="1" dirty="0">
                <a:solidFill>
                  <a:schemeClr val="accent2"/>
                </a:solidFill>
              </a:rPr>
              <a:t>微小图元</a:t>
            </a:r>
            <a:r>
              <a:rPr lang="zh-CN" altLang="en-US" sz="2000" dirty="0"/>
              <a:t>：纹理、变换、亮度、</a:t>
            </a:r>
            <a:r>
              <a:rPr lang="en-US" altLang="zh-CN" sz="2000" dirty="0"/>
              <a:t>…</a:t>
            </a:r>
          </a:p>
          <a:p>
            <a:endParaRPr lang="en-US" altLang="zh-CN" sz="2400" dirty="0"/>
          </a:p>
          <a:p>
            <a:r>
              <a:rPr lang="zh-CN" altLang="en-US" sz="2400" dirty="0"/>
              <a:t>粒子系统</a:t>
            </a:r>
            <a:endParaRPr lang="en-US" altLang="zh-CN" sz="2400" dirty="0"/>
          </a:p>
          <a:p>
            <a:pPr lvl="1"/>
            <a:r>
              <a:rPr lang="zh-CN" altLang="en-US" sz="2000" b="1" dirty="0">
                <a:solidFill>
                  <a:schemeClr val="accent2"/>
                </a:solidFill>
              </a:rPr>
              <a:t>管理粒子</a:t>
            </a:r>
            <a:r>
              <a:rPr lang="zh-CN" altLang="en-US" sz="2000" dirty="0"/>
              <a:t>状态的系统</a:t>
            </a:r>
            <a:endParaRPr lang="en-US" altLang="zh-CN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643E65-FBCD-4035-AECA-A7D50CD535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76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1292FE-847B-4E21-A670-3292F9427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粒子系统需求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83AF9F-D935-44B8-8D5D-2234F9715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115127" cy="4667251"/>
          </a:xfrm>
        </p:spPr>
        <p:txBody>
          <a:bodyPr>
            <a:normAutofit/>
          </a:bodyPr>
          <a:lstStyle/>
          <a:p>
            <a:r>
              <a:rPr lang="zh-CN" altLang="en-US" b="1" dirty="0"/>
              <a:t>物理需求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sz="2400" dirty="0"/>
              <a:t>粒子系统需要提供计算每个粒子在每个时刻物理状态的方法</a:t>
            </a:r>
          </a:p>
          <a:p>
            <a:pPr lvl="1"/>
            <a:r>
              <a:rPr lang="zh-CN" altLang="en-US" dirty="0"/>
              <a:t>运动</a:t>
            </a:r>
            <a:endParaRPr lang="en-US" altLang="zh-CN" dirty="0"/>
          </a:p>
          <a:p>
            <a:pPr lvl="2"/>
            <a:r>
              <a:rPr lang="zh-CN" altLang="en-US" dirty="0"/>
              <a:t>位移</a:t>
            </a:r>
            <a:endParaRPr lang="en-US" altLang="zh-CN" dirty="0"/>
          </a:p>
          <a:p>
            <a:pPr lvl="2"/>
            <a:r>
              <a:rPr lang="zh-CN" altLang="en-US" dirty="0"/>
              <a:t>速度</a:t>
            </a:r>
            <a:endParaRPr lang="en-US" altLang="zh-CN" dirty="0"/>
          </a:p>
          <a:p>
            <a:pPr lvl="2"/>
            <a:r>
              <a:rPr lang="zh-CN" altLang="en-US" dirty="0"/>
              <a:t>受力（加速度）</a:t>
            </a:r>
            <a:endParaRPr lang="en-US" altLang="zh-CN" dirty="0"/>
          </a:p>
          <a:p>
            <a:pPr lvl="1"/>
            <a:r>
              <a:rPr lang="zh-CN" altLang="en-US" dirty="0"/>
              <a:t>碰撞</a:t>
            </a:r>
            <a:endParaRPr lang="en-US" altLang="zh-CN" dirty="0"/>
          </a:p>
          <a:p>
            <a:pPr lvl="2"/>
            <a:r>
              <a:rPr lang="zh-CN" altLang="en-US" dirty="0"/>
              <a:t>碰撞检测</a:t>
            </a:r>
            <a:endParaRPr lang="en-US" altLang="zh-CN" dirty="0"/>
          </a:p>
          <a:p>
            <a:pPr lvl="2"/>
            <a:r>
              <a:rPr lang="zh-CN" altLang="en-US" dirty="0"/>
              <a:t>碰撞处理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87614D-CA3D-4074-A2DF-9815D74851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5ED6B89-E4AC-4646-B3E6-D96F4BF04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83173"/>
            <a:ext cx="5749712" cy="304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34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1292FE-847B-4E21-A670-3292F9427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粒子系统需求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83AF9F-D935-44B8-8D5D-2234F9715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541322" cy="4667251"/>
          </a:xfrm>
        </p:spPr>
        <p:txBody>
          <a:bodyPr>
            <a:normAutofit/>
          </a:bodyPr>
          <a:lstStyle/>
          <a:p>
            <a:r>
              <a:rPr lang="zh-CN" altLang="en-US" b="1" dirty="0"/>
              <a:t>交互需求</a:t>
            </a:r>
            <a:endParaRPr lang="en-US" altLang="zh-CN" b="1" dirty="0"/>
          </a:p>
          <a:p>
            <a:pPr lvl="1"/>
            <a:r>
              <a:rPr lang="zh-CN" altLang="en-US" dirty="0"/>
              <a:t>与</a:t>
            </a:r>
            <a:r>
              <a:rPr lang="zh-CN" altLang="en-US" dirty="0">
                <a:solidFill>
                  <a:schemeClr val="accent2"/>
                </a:solidFill>
              </a:rPr>
              <a:t>场景交互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获取场景</a:t>
            </a:r>
            <a:r>
              <a:rPr lang="zh-CN" altLang="en-US" dirty="0"/>
              <a:t>属性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反馈自身</a:t>
            </a:r>
            <a:r>
              <a:rPr lang="zh-CN" altLang="en-US" dirty="0"/>
              <a:t>属性</a:t>
            </a:r>
            <a:endParaRPr lang="en-US" altLang="zh-CN" dirty="0"/>
          </a:p>
          <a:p>
            <a:pPr lvl="1"/>
            <a:r>
              <a:rPr lang="zh-CN" altLang="en-US" dirty="0"/>
              <a:t>与其他</a:t>
            </a:r>
            <a:r>
              <a:rPr lang="zh-CN" altLang="en-US" dirty="0">
                <a:solidFill>
                  <a:schemeClr val="accent2"/>
                </a:solidFill>
              </a:rPr>
              <a:t>粒子交互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/>
              <a:t>碰撞</a:t>
            </a:r>
            <a:endParaRPr lang="en-US" altLang="zh-CN" dirty="0"/>
          </a:p>
          <a:p>
            <a:pPr lvl="1"/>
            <a:r>
              <a:rPr lang="zh-CN" altLang="en-US" dirty="0"/>
              <a:t>与</a:t>
            </a:r>
            <a:r>
              <a:rPr lang="zh-CN" altLang="en-US" dirty="0">
                <a:solidFill>
                  <a:schemeClr val="accent2"/>
                </a:solidFill>
              </a:rPr>
              <a:t>人交互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/>
              <a:t>触发粒子生成</a:t>
            </a:r>
            <a:endParaRPr lang="en-US" altLang="zh-CN" dirty="0"/>
          </a:p>
          <a:p>
            <a:pPr lvl="2"/>
            <a:r>
              <a:rPr lang="zh-CN" altLang="en-US" dirty="0"/>
              <a:t>扰动粒子状态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87614D-CA3D-4074-A2DF-9815D74851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D6834DA-B634-44D6-B003-E32A693BB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9630" y="1893830"/>
            <a:ext cx="5577168" cy="367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07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58B10-9CE3-47E7-B963-0BF7CDD4F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粒子系统需求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7E4B611-AED5-4B91-A98C-2D4102698557}"/>
              </a:ext>
            </a:extLst>
          </p:cNvPr>
          <p:cNvSpPr txBox="1">
            <a:spLocks/>
          </p:cNvSpPr>
          <p:nvPr/>
        </p:nvSpPr>
        <p:spPr>
          <a:xfrm>
            <a:off x="838200" y="1858050"/>
            <a:ext cx="4956959" cy="4492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渲染需求</a:t>
            </a:r>
            <a:endParaRPr lang="en-US" altLang="zh-CN" b="1" dirty="0"/>
          </a:p>
          <a:p>
            <a:pPr lvl="1"/>
            <a:r>
              <a:rPr lang="zh-CN" altLang="en-US" dirty="0"/>
              <a:t>质</a:t>
            </a:r>
          </a:p>
          <a:p>
            <a:pPr marL="1200150" lvl="2" indent="-285750"/>
            <a:r>
              <a:rPr lang="zh-CN" altLang="en-US" dirty="0"/>
              <a:t>粒子很微小，不需要</a:t>
            </a:r>
            <a:r>
              <a:rPr lang="zh-CN" altLang="en-US" b="1" dirty="0">
                <a:solidFill>
                  <a:schemeClr val="accent2"/>
                </a:solidFill>
              </a:rPr>
              <a:t>高精度纹理</a:t>
            </a:r>
            <a:r>
              <a:rPr lang="zh-CN" altLang="en-US" dirty="0"/>
              <a:t>，也不需要</a:t>
            </a:r>
            <a:r>
              <a:rPr lang="zh-CN" altLang="en-US" b="1" dirty="0">
                <a:solidFill>
                  <a:schemeClr val="accent2"/>
                </a:solidFill>
              </a:rPr>
              <a:t>高细节网格</a:t>
            </a:r>
          </a:p>
          <a:p>
            <a:pPr marL="1200150" lvl="2" indent="-285750"/>
            <a:r>
              <a:rPr lang="zh-CN" altLang="en-US" dirty="0"/>
              <a:t>粒子的旋转往往容易导致画面混乱，所以变换只</a:t>
            </a:r>
            <a:r>
              <a:rPr lang="zh-CN" altLang="en-US" b="1" dirty="0">
                <a:solidFill>
                  <a:schemeClr val="accent2"/>
                </a:solidFill>
              </a:rPr>
              <a:t>保留位移和缩放</a:t>
            </a:r>
          </a:p>
          <a:p>
            <a:pPr lvl="1"/>
            <a:r>
              <a:rPr lang="zh-CN" altLang="en-US" dirty="0"/>
              <a:t>量</a:t>
            </a:r>
          </a:p>
          <a:p>
            <a:pPr marL="1200150" lvl="2" indent="-285750"/>
            <a:r>
              <a:rPr lang="zh-CN" altLang="en-US" dirty="0"/>
              <a:t>粒子通过数量上的密集程度表现出整体的效果，所以</a:t>
            </a:r>
            <a:r>
              <a:rPr lang="zh-CN" altLang="en-US" b="1" dirty="0">
                <a:solidFill>
                  <a:schemeClr val="accent2"/>
                </a:solidFill>
              </a:rPr>
              <a:t>渲染量很大</a:t>
            </a:r>
            <a:r>
              <a:rPr lang="zh-CN" altLang="en-US" dirty="0"/>
              <a:t>，需要从各个方面进行</a:t>
            </a:r>
            <a:r>
              <a:rPr lang="zh-CN" altLang="en-US" b="1" dirty="0">
                <a:solidFill>
                  <a:schemeClr val="accent2"/>
                </a:solidFill>
              </a:rPr>
              <a:t>渲染优化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0541DAA-FA36-442B-9EFC-CDA34FEDE6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A731017-03AC-4791-8398-82C6CF3C6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742" y="1971925"/>
            <a:ext cx="5178597" cy="337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47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CDF20E-3E0D-4C2E-8EC8-4FAD077B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简单实现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61CAFE-79D5-45C3-9929-B2C50DD45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68190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火花四溅效果实现</a:t>
            </a:r>
            <a:endParaRPr lang="en-US" altLang="zh-CN" dirty="0"/>
          </a:p>
          <a:p>
            <a:r>
              <a:rPr lang="zh-CN" altLang="en-US" dirty="0"/>
              <a:t>确定目标</a:t>
            </a:r>
            <a:endParaRPr lang="en-US" altLang="zh-CN" dirty="0"/>
          </a:p>
          <a:p>
            <a:pPr lvl="1"/>
            <a:r>
              <a:rPr lang="zh-CN" altLang="en-US" dirty="0"/>
              <a:t>向四周</a:t>
            </a:r>
            <a:r>
              <a:rPr lang="zh-CN" altLang="en-US" dirty="0">
                <a:solidFill>
                  <a:schemeClr val="accent2"/>
                </a:solidFill>
              </a:rPr>
              <a:t>发射</a:t>
            </a:r>
            <a:r>
              <a:rPr lang="zh-CN" altLang="en-US" dirty="0"/>
              <a:t>粒子</a:t>
            </a:r>
            <a:endParaRPr lang="en-US" altLang="zh-CN" dirty="0"/>
          </a:p>
          <a:p>
            <a:pPr lvl="1"/>
            <a:r>
              <a:rPr lang="zh-CN" altLang="en-US" dirty="0"/>
              <a:t>粒子</a:t>
            </a:r>
            <a:r>
              <a:rPr lang="zh-CN" altLang="en-US" dirty="0">
                <a:solidFill>
                  <a:schemeClr val="accent2"/>
                </a:solidFill>
              </a:rPr>
              <a:t>迅速散开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粒子</a:t>
            </a:r>
            <a:r>
              <a:rPr lang="zh-CN" altLang="en-US" dirty="0">
                <a:solidFill>
                  <a:schemeClr val="accent2"/>
                </a:solidFill>
              </a:rPr>
              <a:t>逐渐变小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粒子</a:t>
            </a:r>
            <a:r>
              <a:rPr lang="zh-CN" altLang="en-US" dirty="0">
                <a:solidFill>
                  <a:schemeClr val="accent2"/>
                </a:solidFill>
              </a:rPr>
              <a:t>逐渐消失</a:t>
            </a:r>
            <a:endParaRPr lang="en-US" altLang="zh-CN" dirty="0">
              <a:solidFill>
                <a:schemeClr val="accent2"/>
              </a:solidFill>
            </a:endParaRPr>
          </a:p>
          <a:p>
            <a:r>
              <a:rPr lang="zh-CN" altLang="en-US" dirty="0"/>
              <a:t>初步构思</a:t>
            </a:r>
            <a:endParaRPr lang="en-US" altLang="zh-CN" dirty="0"/>
          </a:p>
          <a:p>
            <a:pPr lvl="1"/>
            <a:r>
              <a:rPr lang="zh-CN" altLang="en-US" dirty="0"/>
              <a:t>记录粒子的</a:t>
            </a:r>
            <a:r>
              <a:rPr lang="zh-CN" altLang="en-US" dirty="0">
                <a:solidFill>
                  <a:schemeClr val="accent2"/>
                </a:solidFill>
              </a:rPr>
              <a:t>位置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chemeClr val="accent2"/>
                </a:solidFill>
              </a:rPr>
              <a:t>大小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chemeClr val="accent2"/>
                </a:solidFill>
              </a:rPr>
              <a:t>透明度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实时</a:t>
            </a:r>
            <a:r>
              <a:rPr lang="zh-CN" altLang="en-US" dirty="0">
                <a:solidFill>
                  <a:schemeClr val="accent2"/>
                </a:solidFill>
              </a:rPr>
              <a:t>更新</a:t>
            </a:r>
            <a:r>
              <a:rPr lang="zh-CN" altLang="en-US" dirty="0"/>
              <a:t>粒子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zh-CN" altLang="en-US" dirty="0">
                <a:solidFill>
                  <a:schemeClr val="accent2"/>
                </a:solidFill>
              </a:rPr>
              <a:t>简单图元</a:t>
            </a:r>
            <a:r>
              <a:rPr lang="zh-CN" altLang="en-US" dirty="0"/>
              <a:t>进行绘制</a:t>
            </a:r>
            <a:endParaRPr lang="en-US" altLang="zh-CN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9B2C2E1-DF98-45A6-8093-7AEE64E3F8E3}"/>
              </a:ext>
            </a:extLst>
          </p:cNvPr>
          <p:cNvGrpSpPr/>
          <p:nvPr/>
        </p:nvGrpSpPr>
        <p:grpSpPr>
          <a:xfrm>
            <a:off x="4270782" y="126630"/>
            <a:ext cx="7571024" cy="6520518"/>
            <a:chOff x="4836932" y="1460564"/>
            <a:chExt cx="8647760" cy="7447854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DA10C4DE-173F-4AE0-891F-9100762B0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36932" y="1460564"/>
              <a:ext cx="5427107" cy="4645604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32866CDD-23C2-49CA-9E1D-33228EEFF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34033" y="4191842"/>
              <a:ext cx="5650659" cy="4716576"/>
            </a:xfrm>
            <a:prstGeom prst="rect">
              <a:avLst/>
            </a:prstGeom>
          </p:spPr>
        </p:pic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B7998BF8-89E9-485C-985A-979A09551C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5A6733C7-CD1D-4A80-A0DA-C0CB77FB6733}"/>
              </a:ext>
            </a:extLst>
          </p:cNvPr>
          <p:cNvSpPr txBox="1"/>
          <p:nvPr/>
        </p:nvSpPr>
        <p:spPr>
          <a:xfrm>
            <a:off x="9077519" y="1475629"/>
            <a:ext cx="148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</a:rPr>
              <a:t>&lt;-</a:t>
            </a:r>
            <a:r>
              <a:rPr lang="zh-CN" altLang="en-US" b="1" dirty="0">
                <a:solidFill>
                  <a:schemeClr val="accent2"/>
                </a:solidFill>
              </a:rPr>
              <a:t>截图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A221369-367A-4B07-B681-520E8A2FE5C2}"/>
              </a:ext>
            </a:extLst>
          </p:cNvPr>
          <p:cNvSpPr txBox="1"/>
          <p:nvPr/>
        </p:nvSpPr>
        <p:spPr>
          <a:xfrm>
            <a:off x="5903925" y="5185583"/>
            <a:ext cx="148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</a:rPr>
              <a:t>拍摄</a:t>
            </a:r>
            <a:r>
              <a:rPr lang="en-US" altLang="zh-CN" b="1" dirty="0">
                <a:solidFill>
                  <a:schemeClr val="accent2"/>
                </a:solidFill>
              </a:rPr>
              <a:t>-&gt;</a:t>
            </a:r>
            <a:endParaRPr lang="zh-CN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10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8F74D5-38B8-4EDC-8CD8-BDEC0F6AB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粒子类定义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7346FB-A30E-435B-BCCB-3A7B04C77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52901" cy="4867006"/>
          </a:xfrm>
        </p:spPr>
        <p:txBody>
          <a:bodyPr>
            <a:normAutofit/>
          </a:bodyPr>
          <a:lstStyle/>
          <a:p>
            <a:r>
              <a:rPr lang="zh-CN" altLang="en-US" dirty="0"/>
              <a:t>类属性：</a:t>
            </a:r>
            <a:endParaRPr lang="en-US" altLang="zh-CN" dirty="0"/>
          </a:p>
          <a:p>
            <a:pPr lvl="1"/>
            <a:r>
              <a:rPr lang="zh-CN" altLang="en-US" dirty="0"/>
              <a:t>生命周期</a:t>
            </a:r>
            <a:endParaRPr lang="en-US" altLang="zh-CN" dirty="0"/>
          </a:p>
          <a:p>
            <a:pPr lvl="2"/>
            <a:r>
              <a:rPr lang="zh-CN" altLang="en-US" dirty="0"/>
              <a:t>记录每个粒子的</a:t>
            </a:r>
            <a:r>
              <a:rPr lang="zh-CN" altLang="en-US" dirty="0">
                <a:solidFill>
                  <a:schemeClr val="accent2"/>
                </a:solidFill>
              </a:rPr>
              <a:t>生存时间</a:t>
            </a:r>
            <a:r>
              <a:rPr lang="zh-CN" altLang="en-US" dirty="0"/>
              <a:t>运动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变换</a:t>
            </a:r>
            <a:endParaRPr lang="en-US" altLang="zh-CN" dirty="0"/>
          </a:p>
          <a:p>
            <a:pPr lvl="2"/>
            <a:r>
              <a:rPr lang="zh-CN" altLang="en-US" dirty="0"/>
              <a:t>位置</a:t>
            </a:r>
            <a:endParaRPr lang="en-US" altLang="zh-CN" dirty="0"/>
          </a:p>
          <a:p>
            <a:pPr lvl="2"/>
            <a:r>
              <a:rPr lang="zh-CN" altLang="en-US" dirty="0"/>
              <a:t>大小</a:t>
            </a:r>
            <a:endParaRPr lang="en-US" altLang="zh-CN" dirty="0"/>
          </a:p>
          <a:p>
            <a:pPr lvl="1"/>
            <a:r>
              <a:rPr lang="zh-CN" altLang="en-US" dirty="0"/>
              <a:t>速度</a:t>
            </a:r>
            <a:endParaRPr lang="en-US" altLang="zh-CN" dirty="0"/>
          </a:p>
          <a:p>
            <a:pPr lvl="1"/>
            <a:r>
              <a:rPr lang="zh-CN" altLang="en-US" dirty="0"/>
              <a:t>受力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速度受阻力影响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A44EEB-14E1-494F-A289-C2B217A858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6A26E918-EA3C-43B0-BF32-A4591457FE88}"/>
              </a:ext>
            </a:extLst>
          </p:cNvPr>
          <p:cNvSpPr txBox="1">
            <a:spLocks/>
          </p:cNvSpPr>
          <p:nvPr/>
        </p:nvSpPr>
        <p:spPr>
          <a:xfrm>
            <a:off x="6429499" y="914400"/>
            <a:ext cx="5152901" cy="526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struct Particle {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 </a:t>
            </a:r>
            <a:r>
              <a:rPr lang="en-US" altLang="zh-CN" dirty="0" err="1">
                <a:solidFill>
                  <a:schemeClr val="accent1"/>
                </a:solidFill>
              </a:rPr>
              <a:t>csugl</a:t>
            </a:r>
            <a:r>
              <a:rPr lang="en-US" altLang="zh-CN" dirty="0">
                <a:solidFill>
                  <a:schemeClr val="accent1"/>
                </a:solidFill>
              </a:rPr>
              <a:t>::Transform trans;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 </a:t>
            </a:r>
            <a:r>
              <a:rPr lang="en-US" altLang="zh-CN" dirty="0" err="1">
                <a:solidFill>
                  <a:schemeClr val="accent1"/>
                </a:solidFill>
              </a:rPr>
              <a:t>glm</a:t>
            </a:r>
            <a:r>
              <a:rPr lang="en-US" altLang="zh-CN" dirty="0">
                <a:solidFill>
                  <a:schemeClr val="accent1"/>
                </a:solidFill>
              </a:rPr>
              <a:t>::vec3 velocity;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 float t;</a:t>
            </a:r>
          </a:p>
          <a:p>
            <a:pPr marL="0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};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C1AC4F-57BB-44BC-B304-5A92D5E19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255" y="4259128"/>
            <a:ext cx="4702679" cy="179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D9666-5611-4FAF-B3DD-24C6C931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粒子类定义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62F709-B884-4830-B6B8-E17DD2E1A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2595" cy="4351338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类方法</a:t>
            </a:r>
            <a:endParaRPr lang="en-US" altLang="zh-CN" dirty="0"/>
          </a:p>
          <a:p>
            <a:pPr lvl="1"/>
            <a:r>
              <a:rPr lang="zh-CN" altLang="en-US" dirty="0"/>
              <a:t>粒子的构造与销毁</a:t>
            </a:r>
            <a:endParaRPr lang="en-US" altLang="zh-CN" dirty="0"/>
          </a:p>
          <a:p>
            <a:pPr lvl="2"/>
            <a:r>
              <a:rPr lang="zh-CN" altLang="en-US" dirty="0"/>
              <a:t>实时</a:t>
            </a:r>
            <a:r>
              <a:rPr lang="en-US" altLang="zh-CN" dirty="0">
                <a:solidFill>
                  <a:schemeClr val="accent2"/>
                </a:solidFill>
              </a:rPr>
              <a:t>new/delete</a:t>
            </a:r>
            <a:r>
              <a:rPr lang="zh-CN" altLang="en-US" dirty="0"/>
              <a:t>粒子？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重复利用</a:t>
            </a:r>
            <a:r>
              <a:rPr lang="zh-CN" altLang="en-US" dirty="0"/>
              <a:t>粒子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加入回收选项</a:t>
            </a:r>
            <a:endParaRPr lang="en-US" altLang="zh-CN" dirty="0"/>
          </a:p>
          <a:p>
            <a:pPr lvl="1"/>
            <a:r>
              <a:rPr lang="en-US" altLang="zh-CN" dirty="0" err="1">
                <a:solidFill>
                  <a:schemeClr val="accent2"/>
                </a:solidFill>
              </a:rPr>
              <a:t>is_active</a:t>
            </a:r>
            <a:r>
              <a:rPr lang="en-US" altLang="zh-CN" dirty="0"/>
              <a:t> </a:t>
            </a:r>
            <a:r>
              <a:rPr lang="zh-CN" altLang="en-US" dirty="0"/>
              <a:t>是否可用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生存时间超过周期，</a:t>
            </a:r>
            <a:r>
              <a:rPr lang="zh-CN" altLang="en-US" sz="2500" dirty="0">
                <a:solidFill>
                  <a:schemeClr val="accent2"/>
                </a:solidFill>
              </a:rPr>
              <a:t>销毁粒子</a:t>
            </a:r>
            <a:endParaRPr lang="en-US" altLang="zh-CN" sz="2500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发射新的粒子，</a:t>
            </a:r>
            <a:r>
              <a:rPr lang="zh-CN" altLang="en-US" sz="2500" dirty="0">
                <a:solidFill>
                  <a:schemeClr val="accent2"/>
                </a:solidFill>
              </a:rPr>
              <a:t>重新计时</a:t>
            </a:r>
            <a:endParaRPr lang="en-US" altLang="zh-CN" sz="2500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sz="3600" dirty="0"/>
              <a:t>如何管理粒子对象？</a:t>
            </a:r>
            <a:endParaRPr lang="en-US" altLang="zh-CN" sz="3600" dirty="0"/>
          </a:p>
          <a:p>
            <a:pPr lvl="1"/>
            <a:r>
              <a:rPr lang="zh-CN" altLang="en-US" sz="3200" dirty="0"/>
              <a:t>数组？</a:t>
            </a:r>
            <a:endParaRPr lang="en-US" altLang="zh-CN" sz="3200" dirty="0"/>
          </a:p>
          <a:p>
            <a:pPr lvl="1"/>
            <a:r>
              <a:rPr lang="zh-CN" altLang="en-US" sz="3200" dirty="0"/>
              <a:t>对象池</a:t>
            </a:r>
            <a:endParaRPr lang="en-US" altLang="zh-CN" sz="3200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87146A1-A85A-434A-BE17-F93B07BE3DE3}"/>
              </a:ext>
            </a:extLst>
          </p:cNvPr>
          <p:cNvSpPr txBox="1">
            <a:spLocks/>
          </p:cNvSpPr>
          <p:nvPr/>
        </p:nvSpPr>
        <p:spPr>
          <a:xfrm>
            <a:off x="6429499" y="920338"/>
            <a:ext cx="5152901" cy="5256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struct Particle {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csugl</a:t>
            </a:r>
            <a:r>
              <a:rPr lang="en-US" altLang="zh-CN" dirty="0"/>
              <a:t>::Transform trans;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glm</a:t>
            </a:r>
            <a:r>
              <a:rPr lang="en-US" altLang="zh-CN" dirty="0"/>
              <a:t>::vec3 velocity;</a:t>
            </a:r>
          </a:p>
          <a:p>
            <a:pPr marL="0" indent="0">
              <a:buNone/>
            </a:pPr>
            <a:r>
              <a:rPr lang="en-US" altLang="zh-CN" dirty="0"/>
              <a:t>    float t;</a:t>
            </a: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 </a:t>
            </a:r>
            <a:r>
              <a:rPr lang="en-US" altLang="zh-CN" dirty="0">
                <a:solidFill>
                  <a:schemeClr val="accent2"/>
                </a:solidFill>
              </a:rPr>
              <a:t>bool </a:t>
            </a:r>
            <a:r>
              <a:rPr lang="en-US" altLang="zh-CN" dirty="0" err="1">
                <a:solidFill>
                  <a:schemeClr val="accent2"/>
                </a:solidFill>
              </a:rPr>
              <a:t>is_active</a:t>
            </a:r>
            <a:r>
              <a:rPr lang="en-US" altLang="zh-CN" dirty="0">
                <a:solidFill>
                  <a:schemeClr val="accent2"/>
                </a:solidFill>
              </a:rPr>
              <a:t>;</a:t>
            </a:r>
          </a:p>
          <a:p>
            <a:pPr marL="0" indent="0">
              <a:buNone/>
            </a:pPr>
            <a:endParaRPr lang="en-US" altLang="zh-CN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 </a:t>
            </a:r>
            <a:r>
              <a:rPr lang="en-US" altLang="zh-CN" dirty="0">
                <a:solidFill>
                  <a:schemeClr val="accent2"/>
                </a:solidFill>
              </a:rPr>
              <a:t>void create();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>
                <a:solidFill>
                  <a:schemeClr val="accent2"/>
                </a:solidFill>
              </a:rPr>
              <a:t>void destroy();</a:t>
            </a:r>
          </a:p>
          <a:p>
            <a:pPr marL="0" indent="0">
              <a:buNone/>
            </a:pPr>
            <a:r>
              <a:rPr lang="en-US" altLang="zh-CN" dirty="0"/>
              <a:t>};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74F7AC-6021-4DFF-B357-F4C353A828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26879-B1F9-4F84-BA3C-3858133F3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粒子管理类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2220B4-C14F-486E-9DE9-F0662ADD4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9764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可回收粒子</a:t>
            </a:r>
            <a:endParaRPr lang="en-US" altLang="zh-CN" dirty="0"/>
          </a:p>
          <a:p>
            <a:pPr lvl="1"/>
            <a:r>
              <a:rPr lang="zh-CN" altLang="en-US" dirty="0"/>
              <a:t>初始化时申请固定数量粒子</a:t>
            </a:r>
            <a:endParaRPr lang="en-US" altLang="zh-CN" dirty="0"/>
          </a:p>
          <a:p>
            <a:pPr lvl="1"/>
            <a:r>
              <a:rPr lang="zh-CN" altLang="en-US" dirty="0"/>
              <a:t>重复利用粒子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定义发射、更新方法</a:t>
            </a:r>
            <a:endParaRPr lang="en-US" altLang="zh-CN" dirty="0"/>
          </a:p>
          <a:p>
            <a:pPr lvl="1"/>
            <a:r>
              <a:rPr lang="zh-CN" altLang="en-US" dirty="0"/>
              <a:t>发射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激活</a:t>
            </a:r>
            <a:r>
              <a:rPr lang="zh-CN" altLang="en-US" dirty="0"/>
              <a:t>部分粒子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更新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获取</a:t>
            </a:r>
            <a:r>
              <a:rPr lang="zh-CN" altLang="en-US" dirty="0"/>
              <a:t>交互属性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更新</a:t>
            </a:r>
            <a:r>
              <a:rPr lang="zh-CN" altLang="en-US" dirty="0"/>
              <a:t>粒子状态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回收</a:t>
            </a:r>
            <a:r>
              <a:rPr lang="zh-CN" altLang="en-US" dirty="0"/>
              <a:t>销毁粒子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2E93893-FF1A-4C13-9A47-FF4A66E37802}"/>
              </a:ext>
            </a:extLst>
          </p:cNvPr>
          <p:cNvSpPr txBox="1">
            <a:spLocks/>
          </p:cNvSpPr>
          <p:nvPr/>
        </p:nvSpPr>
        <p:spPr>
          <a:xfrm>
            <a:off x="5996048" y="890649"/>
            <a:ext cx="5600207" cy="528631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struct </a:t>
            </a:r>
            <a:r>
              <a:rPr lang="en-US" altLang="zh-CN" dirty="0" err="1"/>
              <a:t>ParticleManager</a:t>
            </a:r>
            <a:r>
              <a:rPr lang="en-US" altLang="zh-CN" dirty="0"/>
              <a:t> {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csugl</a:t>
            </a:r>
            <a:r>
              <a:rPr lang="en-US" altLang="zh-CN" dirty="0"/>
              <a:t>::Ref&lt;</a:t>
            </a:r>
            <a:r>
              <a:rPr lang="en-US" altLang="zh-CN" dirty="0" err="1"/>
              <a:t>csugl</a:t>
            </a:r>
            <a:r>
              <a:rPr lang="en-US" altLang="zh-CN" dirty="0"/>
              <a:t>::Texture2D&gt; </a:t>
            </a:r>
            <a:r>
              <a:rPr lang="en-US" altLang="zh-CN" dirty="0" err="1"/>
              <a:t>tex_p</a:t>
            </a:r>
            <a:r>
              <a:rPr lang="en-US" altLang="zh-CN" dirty="0"/>
              <a:t>;	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csugl</a:t>
            </a:r>
            <a:r>
              <a:rPr lang="en-US" altLang="zh-CN" dirty="0"/>
              <a:t>::Ref&lt;Sprite&gt; sprite;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std::vector&lt;Particle&gt; </a:t>
            </a:r>
            <a:r>
              <a:rPr lang="en-US" altLang="zh-CN" dirty="0" err="1">
                <a:solidFill>
                  <a:schemeClr val="accent2"/>
                </a:solidFill>
              </a:rPr>
              <a:t>ptcs</a:t>
            </a:r>
            <a:r>
              <a:rPr lang="en-US" altLang="zh-CN" dirty="0">
                <a:solidFill>
                  <a:schemeClr val="accent2"/>
                </a:solidFill>
              </a:rPr>
              <a:t>; </a:t>
            </a:r>
            <a:r>
              <a:rPr lang="en-US" altLang="zh-CN" dirty="0"/>
              <a:t>// </a:t>
            </a:r>
            <a:r>
              <a:rPr lang="zh-CN" altLang="en-US" dirty="0"/>
              <a:t>粒子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int </a:t>
            </a:r>
            <a:r>
              <a:rPr lang="en-US" altLang="zh-CN" dirty="0" err="1"/>
              <a:t>trigger_num</a:t>
            </a:r>
            <a:r>
              <a:rPr lang="en-US" altLang="zh-CN" dirty="0"/>
              <a:t>; 	// </a:t>
            </a:r>
            <a:r>
              <a:rPr lang="zh-CN" altLang="en-US" dirty="0"/>
              <a:t>一次发射数量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float </a:t>
            </a:r>
            <a:r>
              <a:rPr lang="en-US" altLang="zh-CN" dirty="0" err="1"/>
              <a:t>life_time</a:t>
            </a:r>
            <a:r>
              <a:rPr lang="en-US" altLang="zh-CN" dirty="0"/>
              <a:t>;	// </a:t>
            </a:r>
            <a:r>
              <a:rPr lang="zh-CN" altLang="en-US" dirty="0"/>
              <a:t>生存周期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void </a:t>
            </a:r>
            <a:r>
              <a:rPr lang="en-US" altLang="zh-CN" dirty="0">
                <a:solidFill>
                  <a:schemeClr val="accent2"/>
                </a:solidFill>
              </a:rPr>
              <a:t>trigger</a:t>
            </a:r>
            <a:r>
              <a:rPr lang="en-US" altLang="zh-CN" dirty="0"/>
              <a:t>();</a:t>
            </a:r>
          </a:p>
          <a:p>
            <a:pPr marL="0" indent="0">
              <a:buNone/>
            </a:pPr>
            <a:r>
              <a:rPr lang="en-US" altLang="zh-CN" dirty="0"/>
              <a:t>    void </a:t>
            </a:r>
            <a:r>
              <a:rPr lang="en-US" altLang="zh-CN" dirty="0">
                <a:solidFill>
                  <a:schemeClr val="accent2"/>
                </a:solidFill>
              </a:rPr>
              <a:t>update</a:t>
            </a:r>
            <a:r>
              <a:rPr lang="en-US" altLang="zh-CN" dirty="0"/>
              <a:t>();</a:t>
            </a:r>
          </a:p>
          <a:p>
            <a:pPr marL="0" indent="0">
              <a:buNone/>
            </a:pPr>
            <a:r>
              <a:rPr lang="en-US" altLang="zh-CN" dirty="0"/>
              <a:t>};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DBF449-A3D1-467C-BCFE-CA9A2AC589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813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2A2DB-0BF5-4EFF-8551-7939263F0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70AB87-4A7F-4704-893B-116E36980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66106" cy="4351338"/>
          </a:xfrm>
        </p:spPr>
        <p:txBody>
          <a:bodyPr/>
          <a:lstStyle/>
          <a:p>
            <a:r>
              <a:rPr lang="zh-CN" altLang="en-US" dirty="0"/>
              <a:t>粒子系统</a:t>
            </a:r>
            <a:endParaRPr lang="en-US" altLang="zh-CN" dirty="0"/>
          </a:p>
          <a:p>
            <a:pPr lvl="1"/>
            <a:r>
              <a:rPr lang="zh-CN" altLang="en-US" dirty="0"/>
              <a:t>粒子类（属性数据、粒子生成销毁方法）</a:t>
            </a:r>
            <a:endParaRPr lang="en-US" altLang="zh-CN" dirty="0"/>
          </a:p>
          <a:p>
            <a:pPr lvl="1"/>
            <a:r>
              <a:rPr lang="zh-CN" altLang="en-US" dirty="0"/>
              <a:t>粒子管理类（粒子共享数据、更新方法）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A9B85585-232E-47FF-98D1-65791180A960}"/>
              </a:ext>
            </a:extLst>
          </p:cNvPr>
          <p:cNvSpPr txBox="1">
            <a:spLocks/>
          </p:cNvSpPr>
          <p:nvPr/>
        </p:nvSpPr>
        <p:spPr>
          <a:xfrm>
            <a:off x="1997414" y="3360683"/>
            <a:ext cx="3071182" cy="3301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/>
              <a:t>struct Particle {</a:t>
            </a:r>
          </a:p>
          <a:p>
            <a:pPr marL="0" indent="0">
              <a:buNone/>
            </a:pPr>
            <a:r>
              <a:rPr lang="en-US" altLang="zh-CN" sz="1600" dirty="0"/>
              <a:t>    </a:t>
            </a:r>
            <a:r>
              <a:rPr lang="en-US" altLang="zh-CN" sz="1600" dirty="0" err="1"/>
              <a:t>csugl</a:t>
            </a:r>
            <a:r>
              <a:rPr lang="en-US" altLang="zh-CN" sz="1600" dirty="0"/>
              <a:t>::Transform trans;</a:t>
            </a:r>
          </a:p>
          <a:p>
            <a:pPr marL="0" indent="0">
              <a:buNone/>
            </a:pPr>
            <a:r>
              <a:rPr lang="en-US" altLang="zh-CN" sz="1600" dirty="0"/>
              <a:t>    </a:t>
            </a:r>
            <a:r>
              <a:rPr lang="en-US" altLang="zh-CN" sz="1600" dirty="0" err="1"/>
              <a:t>glm</a:t>
            </a:r>
            <a:r>
              <a:rPr lang="en-US" altLang="zh-CN" sz="1600" dirty="0"/>
              <a:t>::vec3 velocity;</a:t>
            </a:r>
          </a:p>
          <a:p>
            <a:pPr marL="0" indent="0">
              <a:buNone/>
            </a:pPr>
            <a:r>
              <a:rPr lang="en-US" altLang="zh-CN" sz="1600" dirty="0"/>
              <a:t>    float t;</a:t>
            </a:r>
          </a:p>
          <a:p>
            <a:pPr marL="0" indent="0">
              <a:buNone/>
            </a:pPr>
            <a:r>
              <a:rPr lang="en-US" altLang="zh-CN" sz="1600" dirty="0">
                <a:solidFill>
                  <a:schemeClr val="accent1"/>
                </a:solidFill>
              </a:rPr>
              <a:t>    </a:t>
            </a:r>
            <a:r>
              <a:rPr lang="en-US" altLang="zh-CN" sz="1600" dirty="0">
                <a:solidFill>
                  <a:schemeClr val="accent2"/>
                </a:solidFill>
              </a:rPr>
              <a:t>bool </a:t>
            </a:r>
            <a:r>
              <a:rPr lang="en-US" altLang="zh-CN" sz="1600" dirty="0" err="1">
                <a:solidFill>
                  <a:schemeClr val="accent2"/>
                </a:solidFill>
              </a:rPr>
              <a:t>is_active</a:t>
            </a:r>
            <a:r>
              <a:rPr lang="en-US" altLang="zh-CN" sz="1600" dirty="0">
                <a:solidFill>
                  <a:schemeClr val="accent2"/>
                </a:solidFill>
              </a:rPr>
              <a:t>;</a:t>
            </a:r>
          </a:p>
          <a:p>
            <a:pPr marL="0" indent="0">
              <a:buNone/>
            </a:pPr>
            <a:endParaRPr lang="en-US" altLang="zh-CN" sz="16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altLang="zh-CN" sz="1600" dirty="0">
                <a:solidFill>
                  <a:schemeClr val="accent1"/>
                </a:solidFill>
              </a:rPr>
              <a:t>    </a:t>
            </a:r>
            <a:r>
              <a:rPr lang="en-US" altLang="zh-CN" sz="1600" dirty="0">
                <a:solidFill>
                  <a:schemeClr val="accent2"/>
                </a:solidFill>
              </a:rPr>
              <a:t>void create();</a:t>
            </a:r>
          </a:p>
          <a:p>
            <a:pPr marL="0" indent="0">
              <a:buNone/>
            </a:pPr>
            <a:r>
              <a:rPr lang="en-US" altLang="zh-CN" sz="1600" dirty="0"/>
              <a:t>    </a:t>
            </a:r>
            <a:r>
              <a:rPr lang="en-US" altLang="zh-CN" sz="1600" dirty="0">
                <a:solidFill>
                  <a:schemeClr val="accent2"/>
                </a:solidFill>
              </a:rPr>
              <a:t>void destroy();</a:t>
            </a:r>
          </a:p>
          <a:p>
            <a:pPr marL="0" indent="0">
              <a:buNone/>
            </a:pPr>
            <a:r>
              <a:rPr lang="en-US" altLang="zh-CN" sz="1600" dirty="0"/>
              <a:t>};</a:t>
            </a:r>
            <a:endParaRPr lang="zh-CN" altLang="en-US" sz="1600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2129B13-ED09-4A1B-B4AF-C2032DCA7A87}"/>
              </a:ext>
            </a:extLst>
          </p:cNvPr>
          <p:cNvSpPr txBox="1">
            <a:spLocks/>
          </p:cNvSpPr>
          <p:nvPr/>
        </p:nvSpPr>
        <p:spPr>
          <a:xfrm>
            <a:off x="6592677" y="3360683"/>
            <a:ext cx="3692701" cy="3693167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struct </a:t>
            </a:r>
            <a:r>
              <a:rPr lang="en-US" altLang="zh-CN" dirty="0" err="1"/>
              <a:t>ParticleManager</a:t>
            </a:r>
            <a:r>
              <a:rPr lang="en-US" altLang="zh-CN" dirty="0"/>
              <a:t> {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csugl</a:t>
            </a:r>
            <a:r>
              <a:rPr lang="en-US" altLang="zh-CN" dirty="0"/>
              <a:t>::Ref&lt;</a:t>
            </a:r>
            <a:r>
              <a:rPr lang="en-US" altLang="zh-CN" dirty="0" err="1"/>
              <a:t>csugl</a:t>
            </a:r>
            <a:r>
              <a:rPr lang="en-US" altLang="zh-CN" dirty="0"/>
              <a:t>::Texture2D&gt; </a:t>
            </a:r>
            <a:r>
              <a:rPr lang="en-US" altLang="zh-CN" dirty="0" err="1"/>
              <a:t>tex_p</a:t>
            </a:r>
            <a:r>
              <a:rPr lang="en-US" altLang="zh-CN" dirty="0"/>
              <a:t>;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csugl</a:t>
            </a:r>
            <a:r>
              <a:rPr lang="en-US" altLang="zh-CN" dirty="0"/>
              <a:t>::Ref&lt;Sprite&gt; sprite;</a:t>
            </a:r>
          </a:p>
          <a:p>
            <a:pPr marL="0" indent="0">
              <a:buNone/>
            </a:pPr>
            <a:r>
              <a:rPr lang="en-US" altLang="zh-CN" dirty="0"/>
              <a:t>    std::vector&lt;Particle&gt; </a:t>
            </a:r>
            <a:r>
              <a:rPr lang="en-US" altLang="zh-CN" dirty="0" err="1">
                <a:solidFill>
                  <a:schemeClr val="accent2"/>
                </a:solidFill>
              </a:rPr>
              <a:t>ptcs</a:t>
            </a:r>
            <a:r>
              <a:rPr lang="en-US" altLang="zh-CN" dirty="0">
                <a:solidFill>
                  <a:schemeClr val="accent2"/>
                </a:solidFill>
              </a:rPr>
              <a:t>; </a:t>
            </a:r>
            <a:r>
              <a:rPr lang="en-US" altLang="zh-CN" dirty="0"/>
              <a:t>// </a:t>
            </a:r>
            <a:r>
              <a:rPr lang="zh-CN" altLang="en-US" dirty="0"/>
              <a:t>粒子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int </a:t>
            </a:r>
            <a:r>
              <a:rPr lang="en-US" altLang="zh-CN" dirty="0" err="1"/>
              <a:t>trigger_num</a:t>
            </a:r>
            <a:r>
              <a:rPr lang="en-US" altLang="zh-CN" dirty="0"/>
              <a:t>; 	// </a:t>
            </a:r>
            <a:r>
              <a:rPr lang="zh-CN" altLang="en-US" dirty="0"/>
              <a:t>一次发射数量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float </a:t>
            </a:r>
            <a:r>
              <a:rPr lang="en-US" altLang="zh-CN" dirty="0" err="1"/>
              <a:t>life_time</a:t>
            </a:r>
            <a:r>
              <a:rPr lang="en-US" altLang="zh-CN" dirty="0"/>
              <a:t>;	// </a:t>
            </a:r>
            <a:r>
              <a:rPr lang="zh-CN" altLang="en-US" dirty="0"/>
              <a:t>生存周期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void </a:t>
            </a:r>
            <a:r>
              <a:rPr lang="en-US" altLang="zh-CN" dirty="0">
                <a:solidFill>
                  <a:schemeClr val="accent2"/>
                </a:solidFill>
              </a:rPr>
              <a:t>trigger</a:t>
            </a:r>
            <a:r>
              <a:rPr lang="en-US" altLang="zh-CN" dirty="0"/>
              <a:t>();</a:t>
            </a:r>
          </a:p>
          <a:p>
            <a:pPr marL="0" indent="0">
              <a:buNone/>
            </a:pPr>
            <a:r>
              <a:rPr lang="en-US" altLang="zh-CN" dirty="0"/>
              <a:t>    void </a:t>
            </a:r>
            <a:r>
              <a:rPr lang="en-US" altLang="zh-CN" dirty="0">
                <a:solidFill>
                  <a:schemeClr val="accent2"/>
                </a:solidFill>
              </a:rPr>
              <a:t>update</a:t>
            </a:r>
            <a:r>
              <a:rPr lang="en-US" altLang="zh-CN" dirty="0"/>
              <a:t>();</a:t>
            </a:r>
          </a:p>
          <a:p>
            <a:pPr marL="0" indent="0">
              <a:buNone/>
            </a:pPr>
            <a:r>
              <a:rPr lang="en-US" altLang="zh-CN" dirty="0"/>
              <a:t>    void draw();</a:t>
            </a:r>
          </a:p>
          <a:p>
            <a:pPr marL="0" indent="0">
              <a:buNone/>
            </a:pPr>
            <a:r>
              <a:rPr lang="en-US" altLang="zh-CN" dirty="0"/>
              <a:t>};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866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3ED41A-8F62-480A-9508-DF2D9E96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粒子绘制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2DC6AD-53E3-4423-BC22-25D00D963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5323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图元</a:t>
            </a:r>
          </a:p>
          <a:p>
            <a:pPr marL="742950" lvl="1" indent="-285750"/>
            <a:r>
              <a:rPr lang="zh-CN" altLang="en-US" dirty="0">
                <a:solidFill>
                  <a:schemeClr val="accent2"/>
                </a:solidFill>
              </a:rPr>
              <a:t>一个</a:t>
            </a:r>
            <a:r>
              <a:rPr lang="zh-CN" altLang="en-US" dirty="0"/>
              <a:t>四边形、</a:t>
            </a:r>
            <a:r>
              <a:rPr lang="zh-CN" altLang="en-US" dirty="0">
                <a:solidFill>
                  <a:schemeClr val="accent2"/>
                </a:solidFill>
              </a:rPr>
              <a:t>一张</a:t>
            </a:r>
            <a:r>
              <a:rPr lang="zh-CN" altLang="en-US" dirty="0"/>
              <a:t>纹理</a:t>
            </a:r>
          </a:p>
          <a:p>
            <a:r>
              <a:rPr lang="zh-CN" altLang="en-US" dirty="0"/>
              <a:t>运动与时间</a:t>
            </a:r>
          </a:p>
          <a:p>
            <a:pPr marL="742950" lvl="1" indent="-285750"/>
            <a:r>
              <a:rPr lang="zh-CN" altLang="en-US" dirty="0">
                <a:solidFill>
                  <a:schemeClr val="accent2"/>
                </a:solidFill>
              </a:rPr>
              <a:t>透明度、尺寸</a:t>
            </a:r>
            <a:r>
              <a:rPr lang="zh-CN" altLang="en-US" dirty="0"/>
              <a:t>随生存时间衰减</a:t>
            </a:r>
          </a:p>
          <a:p>
            <a:r>
              <a:rPr lang="zh-CN" altLang="en-US" dirty="0"/>
              <a:t>绘制</a:t>
            </a:r>
            <a:endParaRPr lang="en-US" altLang="zh-CN" dirty="0"/>
          </a:p>
          <a:p>
            <a:pPr lvl="1"/>
            <a:r>
              <a:rPr lang="zh-CN" altLang="en-US" dirty="0"/>
              <a:t>每个粒子定义一个</a:t>
            </a:r>
            <a:r>
              <a:rPr lang="en-US" altLang="zh-CN" dirty="0" err="1"/>
              <a:t>vao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多个粒子共用一个</a:t>
            </a:r>
            <a:r>
              <a:rPr lang="en-US" altLang="zh-CN" dirty="0" err="1"/>
              <a:t>vao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所有粒子共用一个</a:t>
            </a:r>
            <a:r>
              <a:rPr lang="en-US" altLang="zh-CN" dirty="0" err="1">
                <a:solidFill>
                  <a:schemeClr val="accent2"/>
                </a:solidFill>
              </a:rPr>
              <a:t>vao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/>
              <a:t>图元重复绘制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BF94A1-7D75-44A0-BC7C-C53D62E3E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382" y="259263"/>
            <a:ext cx="2984019" cy="31327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55404B-19C7-4255-8536-F7BBF2FC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382" y="3640407"/>
            <a:ext cx="4498921" cy="300674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B4A2FCC-AF60-44CF-945B-C8FA11E0C7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07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39E35-D43F-4ED9-8452-799311F45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Outline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147C13-F23A-4E7A-9C4A-51C703A33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682934" cy="4919559"/>
          </a:xfrm>
        </p:spPr>
        <p:txBody>
          <a:bodyPr>
            <a:normAutofit/>
          </a:bodyPr>
          <a:lstStyle/>
          <a:p>
            <a:r>
              <a:rPr lang="zh-CN" altLang="en-US" dirty="0"/>
              <a:t>粒子效果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用途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需求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实现机制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物理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渲染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实现范例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简单实现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进阶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43CAA99-EA03-4D0F-B645-446C969454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2AA56D-7086-4CC1-9453-6B72113A4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026" y="1027906"/>
            <a:ext cx="2161905" cy="27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8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90D7DA-81A4-4A34-B487-CEAF07C0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粒子绘制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7F8C5A-9240-4DE5-B7B2-E86A91D7B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633937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重复绘制</a:t>
            </a:r>
            <a:endParaRPr lang="en-US" altLang="zh-CN" dirty="0"/>
          </a:p>
          <a:p>
            <a:pPr marL="914400" lvl="1" indent="-457200">
              <a:buAutoNum type="arabicPeriod"/>
            </a:pPr>
            <a:r>
              <a:rPr lang="zh-CN" altLang="en-US" dirty="0"/>
              <a:t>绑定一个</a:t>
            </a:r>
            <a:r>
              <a:rPr lang="en-US" altLang="zh-CN" dirty="0" err="1"/>
              <a:t>vao</a:t>
            </a:r>
            <a:endParaRPr lang="en-US" altLang="zh-CN" dirty="0"/>
          </a:p>
          <a:p>
            <a:pPr marL="914400" lvl="1" indent="-457200">
              <a:buAutoNum type="arabicPeriod"/>
            </a:pPr>
            <a:r>
              <a:rPr lang="zh-CN" altLang="en-US" dirty="0"/>
              <a:t>设置纹理</a:t>
            </a:r>
            <a:endParaRPr lang="en-US" altLang="zh-CN" dirty="0"/>
          </a:p>
          <a:p>
            <a:pPr marL="914400" lvl="1" indent="-457200">
              <a:buAutoNum type="arabicPeriod"/>
            </a:pPr>
            <a:r>
              <a:rPr lang="zh-CN" altLang="en-US" dirty="0"/>
              <a:t>设置不同的</a:t>
            </a:r>
            <a:r>
              <a:rPr lang="en-US" altLang="zh-CN" dirty="0"/>
              <a:t>model transform</a:t>
            </a:r>
          </a:p>
          <a:p>
            <a:pPr marL="914400" lvl="1" indent="-457200">
              <a:buAutoNum type="arabicPeriod"/>
            </a:pPr>
            <a:r>
              <a:rPr lang="zh-CN" altLang="en-US" dirty="0"/>
              <a:t>执行绘制</a:t>
            </a:r>
            <a:r>
              <a:rPr lang="en-US" altLang="zh-CN" dirty="0"/>
              <a:t>(draw call)</a:t>
            </a:r>
          </a:p>
          <a:p>
            <a:pPr marL="914400" lvl="1" indent="-457200">
              <a:buAutoNum type="arabicPeriod"/>
            </a:pPr>
            <a:r>
              <a:rPr lang="zh-CN" altLang="en-US" dirty="0">
                <a:solidFill>
                  <a:schemeClr val="accent2"/>
                </a:solidFill>
              </a:rPr>
              <a:t>重复</a:t>
            </a:r>
            <a:r>
              <a:rPr lang="en-US" altLang="zh-CN" dirty="0">
                <a:solidFill>
                  <a:schemeClr val="accent2"/>
                </a:solidFill>
              </a:rPr>
              <a:t>4~3</a:t>
            </a:r>
            <a:r>
              <a:rPr lang="zh-CN" altLang="en-US" dirty="0">
                <a:solidFill>
                  <a:schemeClr val="accent2"/>
                </a:solidFill>
              </a:rPr>
              <a:t>步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实现简单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顶点数少</a:t>
            </a:r>
            <a:endParaRPr lang="en-US" altLang="zh-CN" dirty="0">
              <a:solidFill>
                <a:schemeClr val="accent2"/>
              </a:solidFill>
            </a:endParaRPr>
          </a:p>
          <a:p>
            <a:r>
              <a:rPr lang="zh-CN" altLang="en-US" dirty="0"/>
              <a:t>缺点？</a:t>
            </a:r>
            <a:endParaRPr lang="en-US" altLang="zh-CN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8AF93AC-A31C-4CD2-B8EF-D4065F3F92F3}"/>
              </a:ext>
            </a:extLst>
          </p:cNvPr>
          <p:cNvGrpSpPr/>
          <p:nvPr/>
        </p:nvGrpSpPr>
        <p:grpSpPr>
          <a:xfrm>
            <a:off x="5933872" y="583108"/>
            <a:ext cx="4332051" cy="6064040"/>
            <a:chOff x="6874834" y="1095396"/>
            <a:chExt cx="3296784" cy="461486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34E95A6-ED28-41EB-9644-1F2673777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74834" y="2249184"/>
              <a:ext cx="3296784" cy="3461076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A37B601-B135-42A2-9635-2D88F901A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74834" y="1095396"/>
              <a:ext cx="3296784" cy="1062296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A79C3FA-5B72-41E1-B26C-005AEBBE239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0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A6E2E-1BA8-4831-9DB9-702B1DA3E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实现效果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76CE0-9D91-481B-AC9E-64F1A69FB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36051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调节</a:t>
            </a:r>
            <a:r>
              <a:rPr lang="zh-CN" altLang="en-US" dirty="0">
                <a:solidFill>
                  <a:schemeClr val="accent2"/>
                </a:solidFill>
              </a:rPr>
              <a:t>参数</a:t>
            </a:r>
            <a:r>
              <a:rPr lang="zh-CN" altLang="en-US" dirty="0"/>
              <a:t>达到不同效果</a:t>
            </a:r>
            <a:endParaRPr lang="en-US" altLang="zh-CN" dirty="0"/>
          </a:p>
          <a:p>
            <a:pPr lvl="1"/>
            <a:r>
              <a:rPr lang="zh-CN" altLang="en-US" dirty="0"/>
              <a:t>初速度区间</a:t>
            </a:r>
            <a:endParaRPr lang="en-US" altLang="zh-CN" dirty="0"/>
          </a:p>
          <a:p>
            <a:pPr lvl="1"/>
            <a:r>
              <a:rPr lang="zh-CN" altLang="en-US" dirty="0"/>
              <a:t>粒子数量</a:t>
            </a:r>
            <a:endParaRPr lang="en-US" altLang="zh-CN" dirty="0"/>
          </a:p>
          <a:p>
            <a:pPr lvl="1"/>
            <a:r>
              <a:rPr lang="zh-CN" altLang="en-US" dirty="0"/>
              <a:t>生成数量</a:t>
            </a:r>
            <a:endParaRPr lang="en-US" altLang="zh-CN" dirty="0"/>
          </a:p>
          <a:p>
            <a:pPr lvl="1"/>
            <a:r>
              <a:rPr lang="zh-CN" altLang="en-US" dirty="0"/>
              <a:t>阻尼大小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4C3EEDD-4ACB-48BC-8EE5-1C45E64DC15D}"/>
              </a:ext>
            </a:extLst>
          </p:cNvPr>
          <p:cNvGrpSpPr/>
          <p:nvPr/>
        </p:nvGrpSpPr>
        <p:grpSpPr>
          <a:xfrm>
            <a:off x="5039103" y="657689"/>
            <a:ext cx="6892945" cy="5348065"/>
            <a:chOff x="4392865" y="451780"/>
            <a:chExt cx="6092118" cy="472672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572CAA3-659E-4AC9-844B-B8A0FB708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2865" y="451780"/>
              <a:ext cx="3478061" cy="297722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D2877A5-3B47-471C-B725-58D7132512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31147" y="1867500"/>
              <a:ext cx="3153836" cy="3311003"/>
            </a:xfrm>
            <a:prstGeom prst="rect">
              <a:avLst/>
            </a:prstGeom>
          </p:spPr>
        </p:pic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3BF8E2BC-93FD-47D5-B9B0-EB59B8D073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71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D740D3-4460-4893-BC4C-2842ACBC7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存在问题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DB362B-AB06-45D3-914F-095A77963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66617" cy="4351338"/>
          </a:xfrm>
        </p:spPr>
        <p:txBody>
          <a:bodyPr/>
          <a:lstStyle/>
          <a:p>
            <a:r>
              <a:rPr lang="zh-CN" altLang="en-US" dirty="0"/>
              <a:t>简单方式渲染缺陷</a:t>
            </a:r>
            <a:endParaRPr lang="en-US" altLang="zh-CN" dirty="0"/>
          </a:p>
          <a:p>
            <a:pPr lvl="1"/>
            <a:r>
              <a:rPr lang="zh-CN" altLang="en-US" dirty="0"/>
              <a:t>同屏</a:t>
            </a:r>
            <a:r>
              <a:rPr lang="zh-CN" altLang="en-US" b="1" dirty="0">
                <a:solidFill>
                  <a:schemeClr val="accent2"/>
                </a:solidFill>
              </a:rPr>
              <a:t>粒子数量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r>
              <a:rPr lang="zh-CN" altLang="en-US" b="1" dirty="0">
                <a:solidFill>
                  <a:schemeClr val="accent2"/>
                </a:solidFill>
              </a:rPr>
              <a:t>粒子朝向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F5B559C-87F5-4B47-95D5-89CDAD1F2418}"/>
              </a:ext>
            </a:extLst>
          </p:cNvPr>
          <p:cNvGrpSpPr/>
          <p:nvPr/>
        </p:nvGrpSpPr>
        <p:grpSpPr>
          <a:xfrm>
            <a:off x="4149184" y="1627762"/>
            <a:ext cx="7867437" cy="4015447"/>
            <a:chOff x="4026192" y="2831832"/>
            <a:chExt cx="7191973" cy="367069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91CA75EC-2BDE-452E-A8AD-7206FC447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21710" y="2831832"/>
              <a:ext cx="3496455" cy="367069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08CF19E7-2D3A-4F91-9F90-6892D9298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26192" y="2831832"/>
              <a:ext cx="3525265" cy="36706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698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8C995E-FF05-464A-AC2A-7D1A95FC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数量问题 </a:t>
            </a:r>
            <a:r>
              <a:rPr lang="en-US" altLang="zh-CN" b="1" dirty="0"/>
              <a:t>—— </a:t>
            </a:r>
            <a:r>
              <a:rPr lang="zh-CN" altLang="en-US" b="1" dirty="0"/>
              <a:t>逻辑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8EC522-7916-4ACD-82CC-AC3F7D6B4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0574" cy="4351338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对</a:t>
            </a:r>
            <a:r>
              <a:rPr lang="en-US" altLang="zh-CN" dirty="0"/>
              <a:t>100k</a:t>
            </a:r>
            <a:r>
              <a:rPr lang="zh-CN" altLang="en-US" dirty="0"/>
              <a:t>个粒子进行物理计算</a:t>
            </a:r>
            <a:endParaRPr lang="en-US" altLang="zh-CN" dirty="0"/>
          </a:p>
          <a:p>
            <a:pPr lvl="1"/>
            <a:r>
              <a:rPr lang="zh-CN" altLang="en-US" dirty="0"/>
              <a:t>每一帧</a:t>
            </a:r>
            <a:r>
              <a:rPr lang="en-US" altLang="zh-CN" dirty="0"/>
              <a:t>(16ms)</a:t>
            </a:r>
            <a:r>
              <a:rPr lang="zh-CN" altLang="en-US" dirty="0"/>
              <a:t>进行</a:t>
            </a:r>
            <a:r>
              <a:rPr lang="en-US" altLang="zh-CN" dirty="0"/>
              <a:t>&gt;100k</a:t>
            </a:r>
            <a:r>
              <a:rPr lang="zh-CN" altLang="en-US" dirty="0"/>
              <a:t>次计算？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粒子的特点</a:t>
            </a:r>
            <a:endParaRPr lang="en-US" altLang="zh-CN" dirty="0"/>
          </a:p>
          <a:p>
            <a:pPr lvl="1"/>
            <a:r>
              <a:rPr lang="zh-CN" altLang="en-US" dirty="0"/>
              <a:t>相互</a:t>
            </a:r>
            <a:r>
              <a:rPr lang="zh-CN" altLang="en-US" dirty="0">
                <a:solidFill>
                  <a:schemeClr val="accent2"/>
                </a:solidFill>
              </a:rPr>
              <a:t>独立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相同</a:t>
            </a:r>
            <a:r>
              <a:rPr lang="zh-CN" altLang="en-US" dirty="0">
                <a:solidFill>
                  <a:schemeClr val="accent2"/>
                </a:solidFill>
              </a:rPr>
              <a:t>行为</a:t>
            </a:r>
            <a:endParaRPr lang="en-US" altLang="zh-CN" dirty="0">
              <a:solidFill>
                <a:schemeClr val="accent2"/>
              </a:solidFill>
            </a:endParaRPr>
          </a:p>
          <a:p>
            <a:endParaRPr lang="en-US" altLang="zh-CN" b="1" dirty="0">
              <a:solidFill>
                <a:schemeClr val="accent2"/>
              </a:solidFill>
            </a:endParaRPr>
          </a:p>
          <a:p>
            <a:r>
              <a:rPr lang="zh-CN" altLang="en-US" b="1" dirty="0">
                <a:solidFill>
                  <a:schemeClr val="accent2"/>
                </a:solidFill>
              </a:rPr>
              <a:t>并行</a:t>
            </a:r>
            <a:r>
              <a:rPr lang="zh-CN" altLang="en-US" dirty="0"/>
              <a:t>处理</a:t>
            </a:r>
            <a:endParaRPr lang="en-US" altLang="zh-CN" dirty="0"/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多线程</a:t>
            </a:r>
            <a:endParaRPr lang="en-US" altLang="zh-CN" dirty="0"/>
          </a:p>
          <a:p>
            <a:pPr lvl="1"/>
            <a:r>
              <a:rPr lang="en-US" altLang="zh-CN" dirty="0"/>
              <a:t>GPU</a:t>
            </a:r>
            <a:r>
              <a:rPr lang="zh-CN" altLang="en-US" dirty="0"/>
              <a:t>多线程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48470C6-6476-4B76-A243-53F39B858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487" y="3067456"/>
            <a:ext cx="2397473" cy="265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70AA0DBB-8B7C-49D3-8809-08E066EFF37D}"/>
              </a:ext>
            </a:extLst>
          </p:cNvPr>
          <p:cNvSpPr txBox="1">
            <a:spLocks/>
          </p:cNvSpPr>
          <p:nvPr/>
        </p:nvSpPr>
        <p:spPr>
          <a:xfrm>
            <a:off x="6647237" y="1825625"/>
            <a:ext cx="49205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CPU</a:t>
            </a:r>
            <a:r>
              <a:rPr lang="zh-CN" altLang="en-US" dirty="0"/>
              <a:t>多线程</a:t>
            </a:r>
            <a:endParaRPr lang="en-US" altLang="zh-CN" dirty="0"/>
          </a:p>
          <a:p>
            <a:pPr lvl="1"/>
            <a:r>
              <a:rPr lang="zh-CN" altLang="en-US" dirty="0"/>
              <a:t>粒子</a:t>
            </a:r>
            <a:r>
              <a:rPr lang="zh-CN" altLang="en-US" dirty="0">
                <a:solidFill>
                  <a:schemeClr val="accent2"/>
                </a:solidFill>
              </a:rPr>
              <a:t>生成同步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粒子间</a:t>
            </a:r>
            <a:r>
              <a:rPr lang="zh-CN" altLang="en-US" dirty="0">
                <a:solidFill>
                  <a:schemeClr val="accent2"/>
                </a:solidFill>
              </a:rPr>
              <a:t>交互困难</a:t>
            </a:r>
            <a:endParaRPr lang="en-US" altLang="zh-CN" dirty="0">
              <a:solidFill>
                <a:schemeClr val="accent2"/>
              </a:solidFill>
            </a:endParaRPr>
          </a:p>
          <a:p>
            <a:endParaRPr lang="en-US" altLang="zh-CN" dirty="0"/>
          </a:p>
          <a:p>
            <a:r>
              <a:rPr lang="en-US" altLang="zh-CN" dirty="0"/>
              <a:t>GPU</a:t>
            </a:r>
            <a:r>
              <a:rPr lang="zh-CN" altLang="en-US" dirty="0"/>
              <a:t>多线程</a:t>
            </a:r>
            <a:endParaRPr lang="en-US" altLang="zh-CN" dirty="0"/>
          </a:p>
          <a:p>
            <a:pPr lvl="1"/>
            <a:r>
              <a:rPr lang="en-US" altLang="zh-CN" dirty="0"/>
              <a:t>shader</a:t>
            </a:r>
            <a:r>
              <a:rPr lang="zh-CN" altLang="en-US" dirty="0"/>
              <a:t>无法保存数据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状态推演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/>
              <a:t>抛硬币</a:t>
            </a:r>
            <a:endParaRPr lang="en-US" altLang="zh-CN" dirty="0"/>
          </a:p>
          <a:p>
            <a:pPr lvl="1"/>
            <a:r>
              <a:rPr lang="zh-CN" altLang="en-US" dirty="0"/>
              <a:t>粒子间几乎</a:t>
            </a:r>
            <a:r>
              <a:rPr lang="zh-CN" altLang="en-US" dirty="0">
                <a:solidFill>
                  <a:schemeClr val="accent2"/>
                </a:solidFill>
              </a:rPr>
              <a:t>无法交互</a:t>
            </a:r>
            <a:endParaRPr lang="en-US" altLang="zh-CN" dirty="0">
              <a:solidFill>
                <a:schemeClr val="accent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0786F07-6C96-4A2E-9757-4DFF475A10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3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08D94-883D-42D4-9C97-0CDA53F01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数量问题 </a:t>
            </a:r>
            <a:r>
              <a:rPr lang="en-US" altLang="zh-CN" b="1" dirty="0"/>
              <a:t>—— </a:t>
            </a:r>
            <a:r>
              <a:rPr lang="zh-CN" altLang="en-US" b="1" dirty="0"/>
              <a:t>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B6AB24-77EC-4D27-8E10-3A549E19B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927060" cy="4763243"/>
          </a:xfrm>
        </p:spPr>
        <p:txBody>
          <a:bodyPr>
            <a:normAutofit/>
          </a:bodyPr>
          <a:lstStyle/>
          <a:p>
            <a:r>
              <a:rPr lang="en-US" altLang="zh-CN" dirty="0"/>
              <a:t>Draw Call</a:t>
            </a:r>
          </a:p>
          <a:p>
            <a:pPr lvl="1"/>
            <a:r>
              <a:rPr lang="zh-CN" altLang="en-US" dirty="0"/>
              <a:t>狭义：</a:t>
            </a:r>
            <a:r>
              <a:rPr lang="en-US" altLang="zh-CN" dirty="0"/>
              <a:t>CPU</a:t>
            </a:r>
            <a:r>
              <a:rPr lang="zh-CN" altLang="en-US" dirty="0"/>
              <a:t>对</a:t>
            </a:r>
            <a:r>
              <a:rPr lang="en-US" altLang="zh-CN" dirty="0"/>
              <a:t>GPU</a:t>
            </a:r>
            <a:r>
              <a:rPr lang="zh-CN" altLang="en-US" dirty="0"/>
              <a:t>的一次</a:t>
            </a:r>
            <a:r>
              <a:rPr lang="en-US" altLang="zh-CN" dirty="0" err="1">
                <a:solidFill>
                  <a:schemeClr val="accent2"/>
                </a:solidFill>
              </a:rPr>
              <a:t>DrawPrimitive</a:t>
            </a:r>
            <a:r>
              <a:rPr lang="zh-CN" altLang="en-US" dirty="0"/>
              <a:t>调用</a:t>
            </a:r>
            <a:endParaRPr lang="en-US" altLang="zh-CN" dirty="0"/>
          </a:p>
          <a:p>
            <a:pPr lvl="1"/>
            <a:r>
              <a:rPr lang="zh-CN" altLang="en-US" dirty="0"/>
              <a:t>广义：设置渲染状态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chemeClr val="accent2"/>
                </a:solidFill>
              </a:rPr>
              <a:t>render state</a:t>
            </a:r>
            <a:r>
              <a:rPr lang="en-US" altLang="zh-CN" dirty="0"/>
              <a:t>)</a:t>
            </a:r>
            <a:r>
              <a:rPr lang="zh-CN" altLang="en-US" dirty="0"/>
              <a:t>，执行</a:t>
            </a:r>
            <a:r>
              <a:rPr lang="en-US" altLang="zh-CN" dirty="0"/>
              <a:t>draw</a:t>
            </a:r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和</a:t>
            </a:r>
            <a:r>
              <a:rPr lang="en-US" altLang="zh-CN" dirty="0"/>
              <a:t>GPU</a:t>
            </a:r>
            <a:r>
              <a:rPr lang="zh-CN" altLang="en-US" dirty="0"/>
              <a:t>相对</a:t>
            </a:r>
            <a:r>
              <a:rPr lang="zh-CN" altLang="en-US" dirty="0">
                <a:solidFill>
                  <a:schemeClr val="accent2"/>
                </a:solidFill>
              </a:rPr>
              <a:t>异步</a:t>
            </a:r>
            <a:r>
              <a:rPr lang="zh-CN" altLang="en-US" dirty="0"/>
              <a:t>，如果状态更改，需要进行</a:t>
            </a:r>
            <a:r>
              <a:rPr lang="zh-CN" altLang="en-US" dirty="0">
                <a:solidFill>
                  <a:schemeClr val="accent2"/>
                </a:solidFill>
              </a:rPr>
              <a:t>同步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如何一次“喂饱”</a:t>
            </a:r>
            <a:r>
              <a:rPr lang="en-US" altLang="zh-CN" dirty="0"/>
              <a:t>GPU</a:t>
            </a:r>
            <a:r>
              <a:rPr lang="zh-CN" altLang="en-US" dirty="0"/>
              <a:t>？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chemeClr val="accent2"/>
                </a:solidFill>
              </a:rPr>
              <a:t>分批</a:t>
            </a:r>
            <a:r>
              <a:rPr lang="en-US" altLang="zh-CN" b="1" dirty="0">
                <a:solidFill>
                  <a:schemeClr val="accent2"/>
                </a:solidFill>
              </a:rPr>
              <a:t>(batch)</a:t>
            </a:r>
            <a:r>
              <a:rPr lang="zh-CN" altLang="en-US" b="1" dirty="0">
                <a:solidFill>
                  <a:schemeClr val="accent2"/>
                </a:solidFill>
              </a:rPr>
              <a:t>渲染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r>
              <a:rPr lang="zh-CN" altLang="en-US" b="1" dirty="0">
                <a:solidFill>
                  <a:schemeClr val="accent2"/>
                </a:solidFill>
              </a:rPr>
              <a:t>实例化</a:t>
            </a:r>
            <a:r>
              <a:rPr lang="en-US" altLang="zh-CN" b="1" dirty="0">
                <a:solidFill>
                  <a:schemeClr val="accent2"/>
                </a:solidFill>
              </a:rPr>
              <a:t>(instance)</a:t>
            </a:r>
            <a:r>
              <a:rPr lang="zh-CN" altLang="en-US" b="1" dirty="0">
                <a:solidFill>
                  <a:schemeClr val="accent2"/>
                </a:solidFill>
              </a:rPr>
              <a:t>渲染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EFF9DF-65FE-491C-A8EF-BACEB797E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742" y="1825624"/>
            <a:ext cx="5557736" cy="263992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CEA96F3-D82E-4110-960F-901DDF44AEE7}"/>
              </a:ext>
            </a:extLst>
          </p:cNvPr>
          <p:cNvSpPr txBox="1"/>
          <p:nvPr/>
        </p:nvSpPr>
        <p:spPr>
          <a:xfrm>
            <a:off x="4831405" y="5732038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hlinkClick r:id="rId3"/>
              </a:rPr>
              <a:t>实例化 </a:t>
            </a:r>
            <a:r>
              <a:rPr lang="en-US" altLang="zh-CN" sz="1100" dirty="0">
                <a:hlinkClick r:id="rId3"/>
              </a:rPr>
              <a:t>- </a:t>
            </a:r>
            <a:r>
              <a:rPr lang="en-US" altLang="zh-CN" sz="1100" dirty="0" err="1">
                <a:hlinkClick r:id="rId3"/>
              </a:rPr>
              <a:t>LearnOpenGL</a:t>
            </a:r>
            <a:r>
              <a:rPr lang="en-US" altLang="zh-CN" sz="1100" dirty="0">
                <a:hlinkClick r:id="rId3"/>
              </a:rPr>
              <a:t> CN (learnopengl-cn.github.io)</a:t>
            </a:r>
            <a:endParaRPr lang="zh-CN" altLang="en-US" sz="11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0856395-6DB5-46CC-8762-98196319E74D}"/>
              </a:ext>
            </a:extLst>
          </p:cNvPr>
          <p:cNvSpPr txBox="1"/>
          <p:nvPr/>
        </p:nvSpPr>
        <p:spPr>
          <a:xfrm>
            <a:off x="4831405" y="5398429"/>
            <a:ext cx="36057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hlinkClick r:id="rId4"/>
              </a:rPr>
              <a:t>高级数据 </a:t>
            </a:r>
            <a:r>
              <a:rPr lang="en-US" altLang="zh-CN" sz="1100" dirty="0">
                <a:hlinkClick r:id="rId4"/>
              </a:rPr>
              <a:t>- </a:t>
            </a:r>
            <a:r>
              <a:rPr lang="en-US" altLang="zh-CN" sz="1100" dirty="0" err="1">
                <a:hlinkClick r:id="rId4"/>
              </a:rPr>
              <a:t>LearnOpenGL</a:t>
            </a:r>
            <a:r>
              <a:rPr lang="en-US" altLang="zh-CN" sz="1100" dirty="0">
                <a:hlinkClick r:id="rId4"/>
              </a:rPr>
              <a:t> CN (learnopengl-cn.github.io)</a:t>
            </a:r>
            <a:endParaRPr lang="zh-CN" altLang="en-US" sz="11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8D3793B-728D-4DB5-A746-EB427D934C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5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E33711A1-217E-46B4-A785-64F687EAB184}"/>
              </a:ext>
            </a:extLst>
          </p:cNvPr>
          <p:cNvGrpSpPr/>
          <p:nvPr/>
        </p:nvGrpSpPr>
        <p:grpSpPr>
          <a:xfrm>
            <a:off x="6230203" y="365125"/>
            <a:ext cx="3663716" cy="6204800"/>
            <a:chOff x="6932947" y="352926"/>
            <a:chExt cx="3663716" cy="620480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D26C3C6-CFC9-4EAD-A64D-2F6F0BF82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32947" y="352926"/>
              <a:ext cx="3663716" cy="2887586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14C596E-AACB-45FB-8420-F711C193A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2947" y="3678055"/>
              <a:ext cx="3663716" cy="2879671"/>
            </a:xfrm>
            <a:prstGeom prst="rect">
              <a:avLst/>
            </a:prstGeom>
          </p:spPr>
        </p:pic>
        <p:sp>
          <p:nvSpPr>
            <p:cNvPr id="10" name="箭头: 下 9">
              <a:extLst>
                <a:ext uri="{FF2B5EF4-FFF2-40B4-BE49-F238E27FC236}">
                  <a16:creationId xmlns:a16="http://schemas.microsoft.com/office/drawing/2014/main" id="{70983FA6-2114-4E06-8AAE-CB93AC875897}"/>
                </a:ext>
              </a:extLst>
            </p:cNvPr>
            <p:cNvSpPr/>
            <p:nvPr/>
          </p:nvSpPr>
          <p:spPr>
            <a:xfrm>
              <a:off x="8538559" y="3311501"/>
              <a:ext cx="341194" cy="295565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954C770A-E797-44F2-B247-090EA1F2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数量问题 </a:t>
            </a:r>
            <a:r>
              <a:rPr lang="en-US" altLang="zh-CN" b="1" dirty="0"/>
              <a:t>—— </a:t>
            </a:r>
            <a:r>
              <a:rPr lang="zh-CN" altLang="en-US" b="1" dirty="0"/>
              <a:t>顶点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EFD966-2943-4A9E-BE29-9688B8D3C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2003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一个粒子需要几个顶点？</a:t>
            </a:r>
            <a:endParaRPr lang="en-US" altLang="zh-CN" dirty="0"/>
          </a:p>
          <a:p>
            <a:pPr lvl="1"/>
            <a:r>
              <a:rPr lang="en-US" altLang="zh-CN" dirty="0"/>
              <a:t>4</a:t>
            </a:r>
            <a:r>
              <a:rPr lang="zh-CN" altLang="en-US" dirty="0"/>
              <a:t>个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chemeClr val="accent2"/>
                </a:solidFill>
              </a:rPr>
              <a:t>1</a:t>
            </a:r>
            <a:r>
              <a:rPr lang="zh-CN" altLang="en-US">
                <a:solidFill>
                  <a:schemeClr val="accent2"/>
                </a:solidFill>
              </a:rPr>
              <a:t>个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几何着色器</a:t>
            </a:r>
            <a:r>
              <a:rPr lang="en-US" altLang="zh-CN" dirty="0"/>
              <a:t>(geometry shader)</a:t>
            </a:r>
          </a:p>
          <a:p>
            <a:pPr lvl="1"/>
            <a:r>
              <a:rPr lang="zh-CN" altLang="en-US" dirty="0"/>
              <a:t>介于顶点着色器</a:t>
            </a:r>
            <a:r>
              <a:rPr lang="en-US" altLang="zh-CN" dirty="0"/>
              <a:t>(vs)</a:t>
            </a:r>
            <a:r>
              <a:rPr lang="zh-CN" altLang="en-US" dirty="0"/>
              <a:t>和片元着色器</a:t>
            </a:r>
            <a:r>
              <a:rPr lang="en-US" altLang="zh-CN" dirty="0"/>
              <a:t>(fs)</a:t>
            </a:r>
            <a:r>
              <a:rPr lang="zh-CN" altLang="en-US" dirty="0"/>
              <a:t>之间</a:t>
            </a:r>
            <a:endParaRPr lang="en-US" altLang="zh-CN" dirty="0"/>
          </a:p>
          <a:p>
            <a:pPr lvl="1"/>
            <a:r>
              <a:rPr lang="zh-CN" altLang="en-US" dirty="0"/>
              <a:t>能够修改顶点着色器的输出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增加顶点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endParaRPr lang="en-US" altLang="zh-CN" dirty="0">
              <a:solidFill>
                <a:schemeClr val="accent2"/>
              </a:solidFill>
            </a:endParaRPr>
          </a:p>
          <a:p>
            <a:r>
              <a:rPr lang="zh-CN" altLang="en-US" dirty="0"/>
              <a:t>原始粒子数据简化为成质点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AC8F3FA-30DD-4149-8A16-B490603E00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78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151E21-D14A-4CBB-8DC8-6CB51D8A3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朝向问题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A4E1CA-B6EF-4D06-9DC3-DEBBDBB12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54813" cy="4351338"/>
          </a:xfrm>
        </p:spPr>
        <p:txBody>
          <a:bodyPr/>
          <a:lstStyle/>
          <a:p>
            <a:r>
              <a:rPr lang="en-US" altLang="zh-CN" dirty="0"/>
              <a:t>Billboard</a:t>
            </a:r>
            <a:r>
              <a:rPr lang="zh-CN" altLang="en-US" dirty="0"/>
              <a:t>技术</a:t>
            </a:r>
            <a:endParaRPr lang="en-US" altLang="zh-CN" dirty="0"/>
          </a:p>
          <a:p>
            <a:pPr lvl="1"/>
            <a:r>
              <a:rPr lang="zh-CN" altLang="en-US" dirty="0"/>
              <a:t>角色的血条（</a:t>
            </a:r>
            <a:r>
              <a:rPr lang="en-US" altLang="zh-CN" dirty="0"/>
              <a:t>GUI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3D</a:t>
            </a:r>
            <a:r>
              <a:rPr lang="zh-CN" altLang="en-US" dirty="0"/>
              <a:t>火焰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顶点着色器</a:t>
            </a:r>
            <a:endParaRPr lang="en-US" altLang="zh-CN" dirty="0"/>
          </a:p>
          <a:p>
            <a:pPr lvl="1"/>
            <a:r>
              <a:rPr lang="zh-CN" altLang="en-US" dirty="0"/>
              <a:t>计算</a:t>
            </a:r>
            <a:r>
              <a:rPr lang="zh-CN" altLang="en-US" dirty="0">
                <a:solidFill>
                  <a:schemeClr val="accent2"/>
                </a:solidFill>
              </a:rPr>
              <a:t>观察向量</a:t>
            </a:r>
            <a:endParaRPr lang="en-US" altLang="zh-CN" dirty="0">
              <a:solidFill>
                <a:schemeClr val="accent2"/>
              </a:solidFill>
            </a:endParaRPr>
          </a:p>
          <a:p>
            <a:r>
              <a:rPr lang="zh-CN" altLang="en-US" dirty="0"/>
              <a:t>几何着色器</a:t>
            </a:r>
            <a:endParaRPr lang="en-US" altLang="zh-CN" dirty="0"/>
          </a:p>
          <a:p>
            <a:pPr lvl="1"/>
            <a:r>
              <a:rPr lang="zh-CN" altLang="en-US" dirty="0"/>
              <a:t>生成</a:t>
            </a:r>
            <a:r>
              <a:rPr lang="zh-CN" altLang="en-US" dirty="0">
                <a:solidFill>
                  <a:schemeClr val="accent2"/>
                </a:solidFill>
              </a:rPr>
              <a:t>垂直</a:t>
            </a:r>
            <a:r>
              <a:rPr lang="zh-CN" altLang="en-US" dirty="0"/>
              <a:t>于观察向量的面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CF56888-03F4-4C2B-B5CF-B266E09DD308}"/>
              </a:ext>
            </a:extLst>
          </p:cNvPr>
          <p:cNvGrpSpPr/>
          <p:nvPr/>
        </p:nvGrpSpPr>
        <p:grpSpPr>
          <a:xfrm>
            <a:off x="5639093" y="498018"/>
            <a:ext cx="4886236" cy="6150295"/>
            <a:chOff x="6300573" y="478562"/>
            <a:chExt cx="4886236" cy="6150295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324B42F-D3C8-4CA7-894E-9003743DB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00573" y="3638245"/>
              <a:ext cx="4886236" cy="2990612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34852A1-51FF-4D07-8205-E6BD22A93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00573" y="478562"/>
              <a:ext cx="2986308" cy="2876145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D25BEE8-9276-41B8-A928-39FBEE41F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06418" y="478562"/>
              <a:ext cx="780391" cy="2876145"/>
            </a:xfrm>
            <a:prstGeom prst="rect">
              <a:avLst/>
            </a:prstGeom>
          </p:spPr>
        </p:pic>
        <p:sp>
          <p:nvSpPr>
            <p:cNvPr id="9" name="箭头: 右 8">
              <a:extLst>
                <a:ext uri="{FF2B5EF4-FFF2-40B4-BE49-F238E27FC236}">
                  <a16:creationId xmlns:a16="http://schemas.microsoft.com/office/drawing/2014/main" id="{78FCC38A-0854-4464-AE3A-C7A96E70B286}"/>
                </a:ext>
              </a:extLst>
            </p:cNvPr>
            <p:cNvSpPr/>
            <p:nvPr/>
          </p:nvSpPr>
          <p:spPr>
            <a:xfrm>
              <a:off x="9532961" y="1776744"/>
              <a:ext cx="706466" cy="279780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02013D13-439C-4A90-9E4D-BA25EEF3C7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71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32AA64-5A6C-439E-8814-6D854F18D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实例化粒子系统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07EBB7-7A7E-4EB7-B37B-3372AE788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912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1. </a:t>
            </a:r>
            <a:r>
              <a:rPr lang="zh-CN" altLang="en-US" dirty="0"/>
              <a:t>计算粒子数据</a:t>
            </a:r>
            <a:r>
              <a:rPr lang="en-US" altLang="zh-CN" dirty="0"/>
              <a:t>(vertex data)</a:t>
            </a: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位移、速度、生存时间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设置实例数据</a:t>
            </a:r>
            <a:r>
              <a:rPr lang="en-US" altLang="zh-CN" dirty="0"/>
              <a:t>(vertex data)</a:t>
            </a: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变换、透明度</a:t>
            </a:r>
            <a:endParaRPr lang="en-US" altLang="zh-CN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3. </a:t>
            </a:r>
            <a:r>
              <a:rPr lang="zh-CN" altLang="en-US" dirty="0"/>
              <a:t>设置共享数据</a:t>
            </a:r>
            <a:r>
              <a:rPr lang="en-US" altLang="zh-CN" dirty="0"/>
              <a:t>(shader data)</a:t>
            </a: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纹理、颜色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4. </a:t>
            </a:r>
            <a:r>
              <a:rPr lang="zh-CN" altLang="en-US" dirty="0"/>
              <a:t>生成粒子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计算粒子朝向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生成顶点</a:t>
            </a:r>
            <a:endParaRPr lang="en-US" altLang="zh-CN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4A45284-835C-49C6-B73A-9D6B5619C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382" y="1185029"/>
            <a:ext cx="2121469" cy="1960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56E6402-3FC7-4448-8819-297235B4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465" y="3954580"/>
            <a:ext cx="2132909" cy="1946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716317E-1183-4A74-BDD5-9B9E1CD49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464" y="1185029"/>
            <a:ext cx="2132910" cy="19513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箭头: 右 13">
            <a:extLst>
              <a:ext uri="{FF2B5EF4-FFF2-40B4-BE49-F238E27FC236}">
                <a16:creationId xmlns:a16="http://schemas.microsoft.com/office/drawing/2014/main" id="{CABE62CB-5378-48E4-A4BE-E4B7CBBD0E13}"/>
              </a:ext>
            </a:extLst>
          </p:cNvPr>
          <p:cNvSpPr/>
          <p:nvPr/>
        </p:nvSpPr>
        <p:spPr>
          <a:xfrm>
            <a:off x="8625193" y="2217906"/>
            <a:ext cx="324256" cy="149158"/>
          </a:xfrm>
          <a:prstGeom prst="right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98F2CEF4-613F-48E5-91CD-52682DF715E3}"/>
              </a:ext>
            </a:extLst>
          </p:cNvPr>
          <p:cNvSpPr/>
          <p:nvPr/>
        </p:nvSpPr>
        <p:spPr>
          <a:xfrm>
            <a:off x="10135120" y="3380266"/>
            <a:ext cx="177994" cy="332362"/>
          </a:xfrm>
          <a:prstGeom prst="down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D71EAC25-F561-4C21-BF7A-B61BD13901FE}"/>
              </a:ext>
            </a:extLst>
          </p:cNvPr>
          <p:cNvSpPr/>
          <p:nvPr/>
        </p:nvSpPr>
        <p:spPr>
          <a:xfrm flipH="1">
            <a:off x="8647890" y="4778441"/>
            <a:ext cx="324256" cy="149158"/>
          </a:xfrm>
          <a:prstGeom prst="right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7615AD7-2AF4-4F2D-86F7-3065DE8EF1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3382" y="3954580"/>
            <a:ext cx="2134154" cy="1946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BFE0081B-2E06-4681-8E28-8F8F5920B2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21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DE31B-3417-4690-A052-2EA6F065C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Next…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6BDF62-A13C-4F25-A993-EB1A1D41F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86072" cy="4351338"/>
          </a:xfrm>
        </p:spPr>
        <p:txBody>
          <a:bodyPr/>
          <a:lstStyle/>
          <a:p>
            <a:r>
              <a:rPr lang="zh-CN" altLang="en-US" b="1" dirty="0">
                <a:solidFill>
                  <a:schemeClr val="accent2"/>
                </a:solidFill>
              </a:rPr>
              <a:t>实例化粒子系统实现</a:t>
            </a:r>
            <a:endParaRPr lang="en-US" altLang="zh-CN" b="1" dirty="0">
              <a:solidFill>
                <a:schemeClr val="accent2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自定义光照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光照</a:t>
            </a:r>
            <a:r>
              <a:rPr lang="zh-CN" altLang="en-US" dirty="0"/>
              <a:t>模型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光源</a:t>
            </a:r>
            <a:r>
              <a:rPr lang="zh-CN" altLang="en-US" dirty="0"/>
              <a:t>模型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材质贴图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光照</a:t>
            </a:r>
            <a:r>
              <a:rPr lang="zh-CN" altLang="en-US" dirty="0"/>
              <a:t>贴图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法线</a:t>
            </a:r>
            <a:r>
              <a:rPr lang="zh-CN" altLang="en-US" dirty="0"/>
              <a:t>贴图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EC79B0-1AC7-4C8F-99F3-3F560D7F1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76999" y="3429000"/>
            <a:ext cx="3423171" cy="30898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67603B-A471-489C-840C-6ADE72AC2E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5CCCAD3-0081-4C6C-93B4-008450E7E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0927" y="3351179"/>
            <a:ext cx="2465691" cy="209306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474D660-8F9B-4481-A414-B88CE7A87B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2031" y="4445443"/>
            <a:ext cx="2515057" cy="2201705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42E8746A-737B-48DD-852E-0E78FD775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412458" y="236160"/>
            <a:ext cx="5494202" cy="2909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22748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F0AD7-9AC5-4F05-B4C4-D22F33E1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进一步增强画面细节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AB3F9F-8AE5-4A66-BA08-C95222D5A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8191" cy="4351338"/>
          </a:xfrm>
        </p:spPr>
        <p:txBody>
          <a:bodyPr>
            <a:normAutofit/>
          </a:bodyPr>
          <a:lstStyle/>
          <a:p>
            <a:r>
              <a:rPr lang="zh-CN" altLang="en-US" b="1" dirty="0"/>
              <a:t>思考</a:t>
            </a:r>
            <a:r>
              <a:rPr lang="en-US" altLang="zh-CN" b="1" dirty="0"/>
              <a:t>1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如何</a:t>
            </a:r>
            <a:r>
              <a:rPr lang="zh-CN" altLang="en-US" b="1" dirty="0">
                <a:solidFill>
                  <a:schemeClr val="accent2"/>
                </a:solidFill>
              </a:rPr>
              <a:t>绘制流体</a:t>
            </a:r>
            <a:endParaRPr lang="en-US" altLang="zh-CN" dirty="0"/>
          </a:p>
          <a:p>
            <a:pPr lvl="1"/>
            <a:r>
              <a:rPr lang="zh-CN" altLang="en-US" dirty="0"/>
              <a:t>水流、火焰、凝胶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模型表示？</a:t>
            </a:r>
            <a:endParaRPr lang="en-US" altLang="zh-CN" dirty="0"/>
          </a:p>
          <a:p>
            <a:pPr lvl="1"/>
            <a:r>
              <a:rPr lang="zh-CN" altLang="en-US" dirty="0"/>
              <a:t>刚体</a:t>
            </a:r>
            <a:r>
              <a:rPr lang="zh-CN" altLang="en-US" b="1" dirty="0">
                <a:solidFill>
                  <a:schemeClr val="accent2"/>
                </a:solidFill>
              </a:rPr>
              <a:t>形变动画</a:t>
            </a:r>
            <a:endParaRPr lang="en-US" altLang="zh-CN" dirty="0"/>
          </a:p>
          <a:p>
            <a:pPr lvl="1"/>
            <a:r>
              <a:rPr lang="zh-CN" altLang="en-US" dirty="0"/>
              <a:t>难以体现</a:t>
            </a:r>
            <a:r>
              <a:rPr lang="zh-CN" altLang="en-US" sz="2500" b="1" dirty="0">
                <a:solidFill>
                  <a:schemeClr val="accent2"/>
                </a:solidFill>
              </a:rPr>
              <a:t>流动性</a:t>
            </a:r>
            <a:endParaRPr lang="en-US" altLang="zh-CN" sz="2500" b="1" dirty="0">
              <a:solidFill>
                <a:schemeClr val="accent2"/>
              </a:solidFill>
            </a:endParaRPr>
          </a:p>
          <a:p>
            <a:r>
              <a:rPr lang="zh-CN" altLang="en-US" dirty="0"/>
              <a:t>物理模拟方法：</a:t>
            </a:r>
            <a:r>
              <a:rPr lang="zh-CN" altLang="en-US" b="1" dirty="0"/>
              <a:t>物质点法</a:t>
            </a:r>
            <a:endParaRPr lang="en-US" altLang="zh-CN" b="1" dirty="0"/>
          </a:p>
          <a:p>
            <a:pPr lvl="1"/>
            <a:r>
              <a:rPr lang="zh-CN" altLang="en-US" dirty="0"/>
              <a:t>拉格朗日视角</a:t>
            </a:r>
            <a:r>
              <a:rPr lang="en-US" altLang="zh-CN" dirty="0"/>
              <a:t>+</a:t>
            </a:r>
            <a:r>
              <a:rPr lang="zh-CN" altLang="en-US" dirty="0"/>
              <a:t>欧拉视角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3B98EF-49DF-475C-8A5B-1A1BDD8ED6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2575C28-D66B-4660-A040-751A360093FA}"/>
              </a:ext>
            </a:extLst>
          </p:cNvPr>
          <p:cNvSpPr txBox="1"/>
          <p:nvPr/>
        </p:nvSpPr>
        <p:spPr>
          <a:xfrm>
            <a:off x="1534138" y="6311900"/>
            <a:ext cx="31582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hlinkClick r:id="rId4"/>
              </a:rPr>
              <a:t>99</a:t>
            </a:r>
            <a:r>
              <a:rPr lang="zh-CN" altLang="en-US" sz="1100" dirty="0">
                <a:hlinkClick r:id="rId4"/>
              </a:rPr>
              <a:t>行代码的</a:t>
            </a:r>
            <a:r>
              <a:rPr lang="en-US" altLang="zh-CN" sz="1100" dirty="0">
                <a:hlinkClick r:id="rId4"/>
              </a:rPr>
              <a:t>《</a:t>
            </a:r>
            <a:r>
              <a:rPr lang="zh-CN" altLang="en-US" sz="1100" dirty="0">
                <a:hlinkClick r:id="rId4"/>
              </a:rPr>
              <a:t>冰雪奇缘</a:t>
            </a:r>
            <a:r>
              <a:rPr lang="en-US" altLang="zh-CN" sz="1100" dirty="0">
                <a:hlinkClick r:id="rId4"/>
              </a:rPr>
              <a:t>》 - </a:t>
            </a:r>
            <a:r>
              <a:rPr lang="zh-CN" altLang="en-US" sz="1100" dirty="0">
                <a:hlinkClick r:id="rId4"/>
              </a:rPr>
              <a:t>知乎 </a:t>
            </a:r>
            <a:r>
              <a:rPr lang="en-US" altLang="zh-CN" sz="1100" dirty="0">
                <a:hlinkClick r:id="rId4"/>
              </a:rPr>
              <a:t>(zhihu.com)</a:t>
            </a:r>
            <a:endParaRPr lang="zh-CN" altLang="en-US" sz="11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AB171D2-C3B5-4EE0-8F93-F6554632D644}"/>
              </a:ext>
            </a:extLst>
          </p:cNvPr>
          <p:cNvSpPr txBox="1"/>
          <p:nvPr/>
        </p:nvSpPr>
        <p:spPr>
          <a:xfrm>
            <a:off x="1534138" y="5813544"/>
            <a:ext cx="359085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hlinkClick r:id="rId5"/>
              </a:rPr>
              <a:t>如何在电脑屏幕里重现各种物理现象？浅谈物理引擎的技术和生产力工具</a:t>
            </a:r>
            <a:r>
              <a:rPr lang="en-US" altLang="zh-CN" sz="1100" dirty="0">
                <a:hlinkClick r:id="rId5"/>
              </a:rPr>
              <a:t>_</a:t>
            </a:r>
            <a:r>
              <a:rPr lang="zh-CN" altLang="en-US" sz="1100" dirty="0">
                <a:hlinkClick r:id="rId5"/>
              </a:rPr>
              <a:t>哔哩哔哩</a:t>
            </a:r>
            <a:r>
              <a:rPr lang="en-US" altLang="zh-CN" sz="1100" dirty="0">
                <a:hlinkClick r:id="rId5"/>
              </a:rPr>
              <a:t>_</a:t>
            </a:r>
            <a:r>
              <a:rPr lang="en-US" altLang="zh-CN" sz="1100" dirty="0" err="1">
                <a:hlinkClick r:id="rId5"/>
              </a:rPr>
              <a:t>bilibili</a:t>
            </a:r>
            <a:endParaRPr lang="zh-CN" altLang="en-US" sz="1100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4C07F3E-3DB5-4817-9026-F257A8F2E0E9}"/>
              </a:ext>
            </a:extLst>
          </p:cNvPr>
          <p:cNvGrpSpPr/>
          <p:nvPr/>
        </p:nvGrpSpPr>
        <p:grpSpPr>
          <a:xfrm>
            <a:off x="6521184" y="947005"/>
            <a:ext cx="4581318" cy="5503228"/>
            <a:chOff x="6521184" y="947005"/>
            <a:chExt cx="3861742" cy="463885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EE3A7543-8624-4650-8F0D-5B9B7F17F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21184" y="947005"/>
              <a:ext cx="3861742" cy="254145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E019528C-5D58-49BB-9F15-E1A0244A5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1184" y="3541498"/>
              <a:ext cx="3861742" cy="2044357"/>
            </a:xfrm>
            <a:prstGeom prst="rect">
              <a:avLst/>
            </a:prstGeom>
          </p:spPr>
        </p:pic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DCF9BB4C-9E98-4204-8DF1-5C36545AD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4119" y="1392574"/>
            <a:ext cx="5749027" cy="505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19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F0AD7-9AC5-4F05-B4C4-D22F33E1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进一步增强画面细节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AB3F9F-8AE5-4A66-BA08-C95222D5A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8191" cy="4351338"/>
          </a:xfrm>
        </p:spPr>
        <p:txBody>
          <a:bodyPr>
            <a:normAutofit/>
          </a:bodyPr>
          <a:lstStyle/>
          <a:p>
            <a:r>
              <a:rPr lang="zh-CN" altLang="en-US" b="1" dirty="0"/>
              <a:t>思考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如何增强</a:t>
            </a:r>
            <a:r>
              <a:rPr lang="zh-CN" altLang="en-US" b="1" dirty="0">
                <a:solidFill>
                  <a:schemeClr val="accent2"/>
                </a:solidFill>
              </a:rPr>
              <a:t>画面表现力</a:t>
            </a:r>
            <a:endParaRPr lang="en-US" altLang="zh-CN" b="1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层次、动态、张力</a:t>
            </a:r>
            <a:r>
              <a:rPr lang="en-US" altLang="zh-CN" dirty="0"/>
              <a:t>…</a:t>
            </a:r>
          </a:p>
          <a:p>
            <a:endParaRPr lang="en-US" altLang="zh-CN" dirty="0"/>
          </a:p>
          <a:p>
            <a:r>
              <a:rPr lang="zh-CN" altLang="en-US" dirty="0"/>
              <a:t>漫画中提升画面张力的手法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chemeClr val="accent2"/>
                </a:solidFill>
              </a:rPr>
              <a:t>径向外扩、颗粒溅射、运动残影</a:t>
            </a:r>
            <a:endParaRPr lang="en-US" altLang="zh-CN" b="1" dirty="0">
              <a:solidFill>
                <a:schemeClr val="accent2"/>
              </a:solidFill>
            </a:endParaRPr>
          </a:p>
          <a:p>
            <a:r>
              <a:rPr lang="zh-CN" altLang="en-US" sz="2900" dirty="0"/>
              <a:t>影视特效</a:t>
            </a:r>
            <a:endParaRPr lang="en-US" altLang="zh-CN" sz="2100" dirty="0"/>
          </a:p>
          <a:p>
            <a:pPr lvl="1"/>
            <a:endParaRPr lang="zh-CN" altLang="en-US" sz="2500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15B57F3-13AD-4ED5-A60D-878ADDF1B3E8}"/>
              </a:ext>
            </a:extLst>
          </p:cNvPr>
          <p:cNvGrpSpPr/>
          <p:nvPr/>
        </p:nvGrpSpPr>
        <p:grpSpPr>
          <a:xfrm>
            <a:off x="6480586" y="913255"/>
            <a:ext cx="4654685" cy="5671686"/>
            <a:chOff x="7243863" y="1152299"/>
            <a:chExt cx="4468239" cy="5444504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BFEDD17-D6D0-4357-AFA8-3B8E93272F9B}"/>
                </a:ext>
              </a:extLst>
            </p:cNvPr>
            <p:cNvGrpSpPr/>
            <p:nvPr/>
          </p:nvGrpSpPr>
          <p:grpSpPr>
            <a:xfrm>
              <a:off x="7243863" y="1152299"/>
              <a:ext cx="4468239" cy="5444504"/>
              <a:chOff x="7840493" y="1262102"/>
              <a:chExt cx="4468239" cy="5444504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46252D7D-8695-4C36-AC7F-CD3ADF326D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6774" t="9749" b="3712"/>
              <a:stretch/>
            </p:blipFill>
            <p:spPr>
              <a:xfrm>
                <a:off x="10258575" y="1262102"/>
                <a:ext cx="2050157" cy="2698146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EFA0C4E6-24E6-4791-A6A3-C095E78957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3754" t="8834" b="10673"/>
              <a:stretch/>
            </p:blipFill>
            <p:spPr>
              <a:xfrm>
                <a:off x="7840493" y="4188934"/>
                <a:ext cx="4468239" cy="2517672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</p:grp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64F29B0-5E31-44FC-8B12-1C80D38EED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34" r="18752"/>
            <a:stretch/>
          </p:blipFill>
          <p:spPr>
            <a:xfrm>
              <a:off x="7254452" y="1152299"/>
              <a:ext cx="2223530" cy="269814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E564989F-AF54-44BF-B0D2-062DF69B576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0FFC3ED-45BD-4268-BEC5-A03756A881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3771" y="1938963"/>
            <a:ext cx="5486400" cy="380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5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E2E2F8-8C99-49A1-A6D9-93880EF5D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粒子系统用途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41E4BC-C7FA-4CE7-8656-1A90EA42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9769" cy="4408920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chemeClr val="accent2"/>
                </a:solidFill>
              </a:rPr>
              <a:t>流体</a:t>
            </a:r>
            <a:r>
              <a:rPr lang="en-US" altLang="zh-CN" b="1" dirty="0">
                <a:solidFill>
                  <a:schemeClr val="accent2"/>
                </a:solidFill>
              </a:rPr>
              <a:t>(</a:t>
            </a:r>
            <a:r>
              <a:rPr lang="zh-CN" altLang="en-US" b="1" dirty="0">
                <a:solidFill>
                  <a:schemeClr val="accent2"/>
                </a:solidFill>
              </a:rPr>
              <a:t>体积</a:t>
            </a:r>
            <a:r>
              <a:rPr lang="en-US" altLang="zh-CN" b="1" dirty="0">
                <a:solidFill>
                  <a:schemeClr val="accent2"/>
                </a:solidFill>
              </a:rPr>
              <a:t>)</a:t>
            </a:r>
            <a:r>
              <a:rPr lang="zh-CN" altLang="en-US" dirty="0"/>
              <a:t>模拟</a:t>
            </a:r>
            <a:endParaRPr lang="en-US" altLang="zh-CN" dirty="0"/>
          </a:p>
          <a:p>
            <a:pPr lvl="1"/>
            <a:r>
              <a:rPr lang="zh-CN" altLang="en-US" dirty="0"/>
              <a:t>烟雾（灰尘、浓烟）</a:t>
            </a:r>
            <a:endParaRPr lang="en-US" altLang="zh-CN" dirty="0"/>
          </a:p>
          <a:p>
            <a:pPr lvl="1"/>
            <a:r>
              <a:rPr lang="zh-CN" altLang="en-US" dirty="0"/>
              <a:t>火焰</a:t>
            </a:r>
            <a:endParaRPr lang="en-US" altLang="zh-CN" dirty="0"/>
          </a:p>
          <a:p>
            <a:pPr lvl="1"/>
            <a:r>
              <a:rPr lang="zh-CN" altLang="en-US" dirty="0"/>
              <a:t>瀑布</a:t>
            </a:r>
            <a:endParaRPr lang="en-US" altLang="zh-CN" dirty="0"/>
          </a:p>
          <a:p>
            <a:pPr lvl="1"/>
            <a:r>
              <a:rPr lang="zh-CN" altLang="en-US" dirty="0"/>
              <a:t>喷泉</a:t>
            </a:r>
            <a:endParaRPr lang="en-US" altLang="zh-CN" dirty="0"/>
          </a:p>
          <a:p>
            <a:pPr lvl="1"/>
            <a:r>
              <a:rPr lang="zh-CN" altLang="en-US" dirty="0"/>
              <a:t>体积（字体、云</a:t>
            </a:r>
            <a:r>
              <a:rPr lang="en-US" altLang="zh-CN" dirty="0"/>
              <a:t>…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…</a:t>
            </a:r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易实现</a:t>
            </a:r>
            <a:endParaRPr lang="en-US" altLang="zh-CN" dirty="0"/>
          </a:p>
          <a:p>
            <a:pPr lvl="1"/>
            <a:r>
              <a:rPr lang="zh-CN" altLang="en-US" dirty="0"/>
              <a:t>易计算</a:t>
            </a:r>
            <a:endParaRPr lang="en-US" altLang="zh-CN" dirty="0"/>
          </a:p>
          <a:p>
            <a:pPr lvl="1"/>
            <a:r>
              <a:rPr lang="zh-CN" altLang="en-US" dirty="0"/>
              <a:t>易优化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1014A3-FF8E-4636-BE53-33847C05B3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2B6421-5143-496C-97FF-EC0787377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3420" y="3246873"/>
            <a:ext cx="5464650" cy="32460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3126978-32B5-4F67-B3E2-889AD3352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168" y="623455"/>
            <a:ext cx="2596572" cy="33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2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E2E2F8-8C99-49A1-A6D9-93880EF5D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粒子系统用途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41E4BC-C7FA-4CE7-8656-1A90EA42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3145" cy="4408920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>
                <a:solidFill>
                  <a:schemeClr val="accent2"/>
                </a:solidFill>
              </a:rPr>
              <a:t>特效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/>
              <a:t>爆炸、飞溅、残影、轨迹、</a:t>
            </a:r>
            <a:r>
              <a:rPr lang="en-US" altLang="zh-CN" dirty="0"/>
              <a:t>…</a:t>
            </a:r>
          </a:p>
          <a:p>
            <a:r>
              <a:rPr lang="zh-CN" altLang="en-US" dirty="0"/>
              <a:t>作用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动态感（画面张力）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冲击感（打击感）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艺术效果</a:t>
            </a:r>
            <a:endParaRPr lang="en-US" altLang="zh-CN" dirty="0">
              <a:solidFill>
                <a:schemeClr val="accent2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易设计</a:t>
            </a:r>
            <a:endParaRPr lang="en-US" altLang="zh-CN" dirty="0"/>
          </a:p>
          <a:p>
            <a:pPr lvl="1"/>
            <a:r>
              <a:rPr lang="zh-CN" altLang="en-US" dirty="0"/>
              <a:t>灵活多变</a:t>
            </a:r>
            <a:endParaRPr lang="en-US" altLang="zh-CN" dirty="0"/>
          </a:p>
          <a:p>
            <a:pPr lvl="1"/>
            <a:r>
              <a:rPr lang="zh-CN" altLang="en-US" dirty="0"/>
              <a:t>易结合后处理特效</a:t>
            </a:r>
            <a:endParaRPr lang="en-US" altLang="zh-CN" dirty="0"/>
          </a:p>
          <a:p>
            <a:pPr lvl="2"/>
            <a:r>
              <a:rPr lang="zh-CN" altLang="en-US" dirty="0"/>
              <a:t>泛光</a:t>
            </a:r>
            <a:r>
              <a:rPr lang="en-US" altLang="zh-CN" dirty="0"/>
              <a:t> (Bloom)</a:t>
            </a:r>
            <a:r>
              <a:rPr lang="zh-CN" altLang="en-US" dirty="0"/>
              <a:t>、径向模糊 </a:t>
            </a:r>
            <a:r>
              <a:rPr lang="en-US" altLang="zh-CN" dirty="0"/>
              <a:t>(Radial Blur)</a:t>
            </a:r>
            <a:r>
              <a:rPr lang="zh-CN" altLang="en-US" dirty="0"/>
              <a:t>、动态模糊 </a:t>
            </a:r>
            <a:r>
              <a:rPr lang="en-US" altLang="zh-CN" dirty="0"/>
              <a:t>(Motion Blur) </a:t>
            </a:r>
            <a:r>
              <a:rPr lang="zh-CN" altLang="en-US" dirty="0"/>
              <a:t>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1014A3-FF8E-4636-BE53-33847C05B3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841126AA-00AC-4096-9B36-0104E9C82E4D}"/>
              </a:ext>
            </a:extLst>
          </p:cNvPr>
          <p:cNvGrpSpPr/>
          <p:nvPr/>
        </p:nvGrpSpPr>
        <p:grpSpPr>
          <a:xfrm>
            <a:off x="5634163" y="720300"/>
            <a:ext cx="6160848" cy="5869420"/>
            <a:chOff x="5664531" y="4145159"/>
            <a:chExt cx="5641594" cy="5374725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3FEEFE2-9C02-435F-97D3-0E01720F4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64531" y="4145159"/>
              <a:ext cx="3984130" cy="2599069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31532C7-36BD-4C6F-AA7C-F7CABECED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38562" y="6828704"/>
              <a:ext cx="4167563" cy="2691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969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9B5C7-3ED3-4033-8C72-7B05AF04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初探粒子属性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9947EE-7BBC-4170-91F7-BE19150A2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98140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个体属性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质点属性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dirty="0"/>
              <a:t>质量、位置、速度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刚体属性</a:t>
            </a:r>
            <a:endParaRPr lang="en-US" altLang="zh-CN" dirty="0">
              <a:solidFill>
                <a:schemeClr val="accent2"/>
              </a:solidFill>
            </a:endParaRPr>
          </a:p>
          <a:p>
            <a:pPr lvl="2"/>
            <a:r>
              <a:rPr lang="zh-CN" altLang="en-US" sz="2100" dirty="0"/>
              <a:t>形状、颜色、大小</a:t>
            </a:r>
            <a:r>
              <a:rPr lang="en-US" altLang="zh-CN" sz="2100" dirty="0"/>
              <a:t>(</a:t>
            </a:r>
            <a:r>
              <a:rPr lang="zh-CN" altLang="en-US" sz="2100" dirty="0"/>
              <a:t>体积</a:t>
            </a:r>
            <a:r>
              <a:rPr lang="en-US" altLang="zh-CN" sz="2100" dirty="0"/>
              <a:t>)</a:t>
            </a:r>
          </a:p>
          <a:p>
            <a:pPr lvl="1"/>
            <a:endParaRPr lang="en-US" altLang="zh-CN" dirty="0"/>
          </a:p>
          <a:p>
            <a:r>
              <a:rPr lang="zh-CN" altLang="en-US" dirty="0"/>
              <a:t>整体属性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分布（空间属性）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趋势（时间属性）</a:t>
            </a:r>
            <a:endParaRPr lang="en-US" altLang="zh-CN" dirty="0">
              <a:solidFill>
                <a:schemeClr val="accent2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整体属性往往就是要最终表达的信息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FA0A9A-25F7-452A-851E-C30030137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932" y="669042"/>
            <a:ext cx="5959812" cy="301024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71E2ED1-0578-4A69-8E9A-2BDEBD33B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329" y="3746752"/>
            <a:ext cx="3521415" cy="29393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BD91AEF-CECA-4045-928B-3CFF3A7537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2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062A50-D4B8-4BAE-A328-562B4728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案例分析：火花四溅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85D847-D6AF-40AC-81C7-18CD3050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6143" y="1825625"/>
            <a:ext cx="5050277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整体属性：</a:t>
            </a:r>
            <a:endParaRPr lang="en-US" altLang="zh-CN" dirty="0"/>
          </a:p>
          <a:p>
            <a:pPr lvl="1"/>
            <a:r>
              <a:rPr lang="zh-CN" altLang="en-US" dirty="0"/>
              <a:t>分布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数量</a:t>
            </a:r>
            <a:r>
              <a:rPr lang="zh-CN" altLang="en-US" dirty="0"/>
              <a:t>：中间密集、周围稀疏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颜色</a:t>
            </a:r>
            <a:r>
              <a:rPr lang="zh-CN" altLang="en-US" dirty="0"/>
              <a:t>：中心明亮，周围暗淡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尺寸</a:t>
            </a:r>
            <a:r>
              <a:rPr lang="zh-CN" altLang="en-US" dirty="0"/>
              <a:t>：中间大，四周小</a:t>
            </a:r>
            <a:endParaRPr lang="en-US" altLang="zh-CN" dirty="0"/>
          </a:p>
          <a:p>
            <a:pPr lvl="1"/>
            <a:r>
              <a:rPr lang="zh-CN" altLang="en-US" dirty="0"/>
              <a:t>趋势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运动</a:t>
            </a:r>
            <a:r>
              <a:rPr lang="zh-CN" altLang="en-US" dirty="0"/>
              <a:t>：向外扩散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accent2"/>
                </a:solidFill>
              </a:rPr>
              <a:t>时间</a:t>
            </a:r>
            <a:r>
              <a:rPr lang="zh-CN" altLang="en-US" dirty="0"/>
              <a:t>：逐渐消失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3B9118-C4EC-4B20-A8C0-0704FBD78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01" y="1631071"/>
            <a:ext cx="5737699" cy="491147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E5C9378-3540-426F-A7CC-1E0EE5575F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2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062A50-D4B8-4BAE-A328-562B4728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案例分析：火花四溅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85D847-D6AF-40AC-81C7-18CD3050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3422" y="1845080"/>
            <a:ext cx="5050277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个体属性：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位置</a:t>
            </a:r>
            <a:r>
              <a:rPr lang="zh-CN" altLang="en-US" dirty="0"/>
              <a:t>：初始在中心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颜色</a:t>
            </a:r>
            <a:r>
              <a:rPr lang="zh-CN" altLang="en-US" dirty="0"/>
              <a:t>：亮黄色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形状</a:t>
            </a:r>
            <a:r>
              <a:rPr lang="zh-CN" altLang="en-US" dirty="0"/>
              <a:t>：圆型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2"/>
                </a:solidFill>
              </a:rPr>
              <a:t>速度</a:t>
            </a:r>
            <a:r>
              <a:rPr lang="zh-CN" altLang="en-US" dirty="0"/>
              <a:t>：向外</a:t>
            </a:r>
            <a:endParaRPr lang="en-US" altLang="zh-CN" dirty="0"/>
          </a:p>
          <a:p>
            <a:pPr lvl="1"/>
            <a:r>
              <a:rPr lang="en-US" altLang="zh-CN" dirty="0"/>
              <a:t>…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A39881-F4AB-40F1-93F2-8629F187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01" y="1631071"/>
            <a:ext cx="5737699" cy="491147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FBF8FA-7DBC-4D21-86E6-7630889810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766" y="210852"/>
            <a:ext cx="2098399" cy="61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09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1852</TotalTime>
  <Words>1332</Words>
  <Application>Microsoft Office PowerPoint</Application>
  <PresentationFormat>宽屏</PresentationFormat>
  <Paragraphs>331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2" baseType="lpstr">
      <vt:lpstr>等线</vt:lpstr>
      <vt:lpstr>等线 Light</vt:lpstr>
      <vt:lpstr>Arial</vt:lpstr>
      <vt:lpstr>Office 主题​​</vt:lpstr>
      <vt:lpstr>现代计算机图形学基础  夏佳志</vt:lpstr>
      <vt:lpstr>Outline</vt:lpstr>
      <vt:lpstr>进一步增强画面细节</vt:lpstr>
      <vt:lpstr>进一步增强画面细节</vt:lpstr>
      <vt:lpstr>粒子系统用途</vt:lpstr>
      <vt:lpstr>粒子系统用途</vt:lpstr>
      <vt:lpstr>初探粒子属性</vt:lpstr>
      <vt:lpstr>案例分析：火花四溅</vt:lpstr>
      <vt:lpstr>案例分析：火花四溅</vt:lpstr>
      <vt:lpstr>粒子与粒子系统</vt:lpstr>
      <vt:lpstr>粒子系统需求</vt:lpstr>
      <vt:lpstr>粒子系统需求</vt:lpstr>
      <vt:lpstr>粒子系统需求</vt:lpstr>
      <vt:lpstr>简单实现</vt:lpstr>
      <vt:lpstr>粒子类定义</vt:lpstr>
      <vt:lpstr>粒子类定义</vt:lpstr>
      <vt:lpstr>粒子管理类</vt:lpstr>
      <vt:lpstr>粒子系统？</vt:lpstr>
      <vt:lpstr>粒子绘制</vt:lpstr>
      <vt:lpstr>粒子绘制</vt:lpstr>
      <vt:lpstr>实现效果</vt:lpstr>
      <vt:lpstr>存在问题</vt:lpstr>
      <vt:lpstr>数量问题 —— 逻辑</vt:lpstr>
      <vt:lpstr>数量问题 —— 渲染</vt:lpstr>
      <vt:lpstr>数量问题 —— 顶点</vt:lpstr>
      <vt:lpstr>朝向问题</vt:lpstr>
      <vt:lpstr>实例化粒子系统</vt:lpstr>
      <vt:lpstr>Next…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现代计算机图形学基础 夏佳志</dc:title>
  <dc:creator>K TSQ</dc:creator>
  <cp:lastModifiedBy>K TSQ</cp:lastModifiedBy>
  <cp:revision>1</cp:revision>
  <dcterms:created xsi:type="dcterms:W3CDTF">2021-11-08T04:12:57Z</dcterms:created>
  <dcterms:modified xsi:type="dcterms:W3CDTF">2021-11-16T07:09:22Z</dcterms:modified>
</cp:coreProperties>
</file>

<file path=docProps/thumbnail.jpeg>
</file>